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88" r:id="rId2"/>
    <p:sldId id="3291" r:id="rId3"/>
    <p:sldId id="3295" r:id="rId4"/>
    <p:sldId id="3299" r:id="rId5"/>
    <p:sldId id="3296" r:id="rId6"/>
    <p:sldId id="3294" r:id="rId7"/>
    <p:sldId id="256" r:id="rId8"/>
    <p:sldId id="3300" r:id="rId9"/>
    <p:sldId id="257" r:id="rId10"/>
    <p:sldId id="258" r:id="rId11"/>
    <p:sldId id="3292" r:id="rId12"/>
    <p:sldId id="266" r:id="rId13"/>
    <p:sldId id="268" r:id="rId14"/>
    <p:sldId id="259" r:id="rId15"/>
    <p:sldId id="269" r:id="rId16"/>
    <p:sldId id="270" r:id="rId17"/>
    <p:sldId id="267" r:id="rId18"/>
    <p:sldId id="271" r:id="rId19"/>
    <p:sldId id="272" r:id="rId20"/>
    <p:sldId id="273" r:id="rId21"/>
    <p:sldId id="274" r:id="rId22"/>
    <p:sldId id="3293" r:id="rId23"/>
    <p:sldId id="275" r:id="rId24"/>
    <p:sldId id="279" r:id="rId25"/>
    <p:sldId id="280" r:id="rId26"/>
    <p:sldId id="281" r:id="rId27"/>
    <p:sldId id="282" r:id="rId28"/>
    <p:sldId id="283" r:id="rId29"/>
    <p:sldId id="3301" r:id="rId30"/>
    <p:sldId id="3297" r:id="rId31"/>
    <p:sldId id="3298" r:id="rId32"/>
    <p:sldId id="3289" r:id="rId33"/>
    <p:sldId id="3290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8CA1"/>
    <a:srgbClr val="677987"/>
    <a:srgbClr val="CD5652"/>
    <a:srgbClr val="595959"/>
    <a:srgbClr val="BCBCBC"/>
    <a:srgbClr val="ED7774"/>
    <a:srgbClr val="424B5D"/>
    <a:srgbClr val="F46970"/>
    <a:srgbClr val="C86481"/>
    <a:srgbClr val="F19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6" d="100"/>
          <a:sy n="46" d="100"/>
        </p:scale>
        <p:origin x="8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517E2-2156-4412-9F27-DCB5E8EB0DE0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9D32-A1F2-4488-9032-16FD86C9B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56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新增清單後</a:t>
            </a:r>
            <a:endParaRPr lang="en-US" altLang="zh-TW" dirty="0"/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透過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AddList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方法建立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Panel Button1 Button2 Label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PictureBox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並設定各自的屬性和事件，而在設定事件時，也比屬性的設定麻煩，要先宣告一個新的事件屬性，然後才可以開始設計事件，接著把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Button1 Button2 Label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PictureBox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放進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Panel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中，最後才放進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flowLayoutPanel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內。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然後這裡選擇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flowLayoutPanel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來存放而不是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Panel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的原因是因為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flowLayoutPanel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會自動排列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8CD40-DA61-4548-9358-602C6CBAD85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08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  <a:r>
              <a:rPr lang="en-US" altLang="zh-TW" dirty="0"/>
              <a:t>/</a:t>
            </a:r>
            <a:r>
              <a:rPr lang="zh-TW" altLang="en-US" dirty="0"/>
              <a:t>字型按下前</a:t>
            </a:r>
            <a:endParaRPr lang="en-US" altLang="zh-TW" dirty="0"/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利用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fontDialog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來更改字體，字型，字體顏色，以及字體大小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8CD40-DA61-4548-9358-602C6CBAD85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133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新增清單按下確定前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利用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Substring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取得編號，然後再用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判斷式來判斷圖片是否被選擇，如果被選擇就會出現邊框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8CD40-DA61-4548-9358-602C6CBAD85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42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新增清單按下確定前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利用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Owner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屬性把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AddList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的父窗口指向給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MusicList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再透過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MusicList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中的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StrValue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PicValue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將值回傳到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MusicList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8CD40-DA61-4548-9358-602C6CBAD85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479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新增歌曲前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 err="1"/>
              <a:t>listbox</a:t>
            </a:r>
            <a:r>
              <a:rPr lang="zh-TW" altLang="en-US" dirty="0"/>
              <a:t>的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Contains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方法來判斷是否有重複新增，如果重複再利用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FindStringExact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方法找出位置並標示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8CD40-DA61-4548-9358-602C6CBAD85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06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刪除歌曲前</a:t>
            </a:r>
            <a:endParaRPr lang="en-US" altLang="zh-TW" dirty="0"/>
          </a:p>
          <a:p>
            <a:r>
              <a:rPr lang="zh-TW" altLang="en-US" dirty="0"/>
              <a:t>當資料剩下一筆時要將</a:t>
            </a:r>
            <a:r>
              <a:rPr lang="en-US" altLang="zh-TW" dirty="0" err="1"/>
              <a:t>Listbox</a:t>
            </a:r>
            <a:r>
              <a:rPr lang="zh-TW" altLang="en-US" dirty="0"/>
              <a:t>全部清空，避免發生錯誤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8CD40-DA61-4548-9358-602C6CBAD85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504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刪除歌曲前</a:t>
            </a:r>
            <a:endParaRPr lang="en-US" altLang="zh-TW" dirty="0"/>
          </a:p>
          <a:p>
            <a:r>
              <a:rPr lang="zh-TW" altLang="en-US" dirty="0"/>
              <a:t>當資料剩下一筆時要將</a:t>
            </a:r>
            <a:r>
              <a:rPr lang="en-US" altLang="zh-TW" dirty="0" err="1"/>
              <a:t>Listbox</a:t>
            </a:r>
            <a:r>
              <a:rPr lang="zh-TW" altLang="en-US" dirty="0"/>
              <a:t>全部清空，避免發生錯誤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8CD40-DA61-4548-9358-602C6CBAD85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192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21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E8072-8206-467B-8C1D-331BD377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FC7B77-5F76-4049-96FA-E0264ECB5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771A11-AD5D-4179-A4B0-60323D41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6DC46A-4A3E-48D9-A3DF-553F7B61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D38469-1597-4D50-82F4-73AF8BE8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73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35F74-D0A0-4366-9D60-1AE43C17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D4082D-07C0-4D85-BB2B-177B9BC54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4F42D8-A24F-43B9-B9FD-DFD408FF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DAF158-747F-4BF9-BE14-528DC2245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F005BA-C198-49C2-99F9-48F6C165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98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55594BF-E323-4917-8ED8-1AE9F2220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04427A6-3CAA-47E4-95E4-2F36F3510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41E7D0-3AF3-46AA-8A17-4563EEFA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8450CD-5F9B-4579-BF44-C34C1B68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C0CEC4-9B0B-4C40-9265-24E57B7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48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D18A7-F2B9-4160-BABC-F3EFABB9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ABB413-9B74-4F42-A693-281F5AFF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F2D3ED-B7FB-4ACC-94BC-73246B42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F0BB4E-4DB8-4472-B749-5DF65380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7767E2-648D-4204-A941-0BCE2E14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67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E7B55-5DD4-445D-8BD3-03D0A786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C6C817-0288-4D00-A8D4-129630080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D478C8-1F8B-46FB-AAE7-554A1A13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E9364-8BD3-421B-BC53-C7CA4AB4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23F2AE-4DF7-40EF-9E8C-0CAA1AB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23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15E603-0864-4CF4-924C-4F7D5508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5E3A5D-0D30-4E89-BECA-E399DF019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465A72-0FC7-4C91-8429-702261E4C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C1808C-8227-4135-BADC-B4C59F7D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76B42F-9286-416F-BDCD-BCC1D9DF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BF19A0-8977-4448-B50D-819632FD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18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7EF31-0A51-4A42-9AE1-19C8EC45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478DB4-88B4-476E-8A8D-C954AB061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BA7529-5C64-4D8C-B8B4-F7D6707CD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F071F02-1920-4820-B488-6F8F543BA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10F426-1405-4EFD-9EF0-F68B9A2AC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7CFE13-1E80-4318-A983-23A1254F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23A05A-2C98-4637-871D-2A12EEDB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41B19C-C9E5-4DA1-BC25-F2032B6E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66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B135C-CF66-4040-9840-9A81C3B3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6F4C2D6-5EF1-44FF-B657-F4D848F0C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53574E-DE7A-403C-929B-7E89CF71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F89C10-F182-4E11-8E56-2D2A6E94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8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641FEA8-88E0-4497-805F-E320ACC5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7E2C96-40B8-43D3-82B7-EC4660A5D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901E14-B27F-4E55-B121-C7784D87B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12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A6F01-9042-4735-B7BC-836AA17E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3A51AF-D087-492F-9DCD-559558E9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D11362-DB17-4D73-A906-350D124A0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20A3FA-7001-444D-98BE-2CCFD696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389AAD-763B-4977-B547-63186B93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27E781-EC27-4811-BDFA-F5675D68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7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2CAF7-97DA-4A8B-94F4-6E97FA64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8B04EA8-A066-414A-9456-1BE62B6A9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09418E7-72F4-47E2-AC83-A2957FE44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CBDED-EF78-486F-9E0D-5EB85655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407455-7FAB-421D-B3A4-E193F13F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ABD296-B281-44F6-A454-B6FA0E34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80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B91168A-039D-4820-AB45-5DC8C5A2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8E823F-1EC3-4B34-854F-A4017C4A2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AF48CF-216C-4180-868C-2E6B7BD61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47B43-7D8B-4FA2-9FD6-301559C0B248}" type="datetimeFigureOut">
              <a:rPr lang="zh-TW" altLang="en-US" smtClean="0"/>
              <a:t>2018/6/29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5E214B-C450-49C4-88A8-A9163AECF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3CB94C-B289-49CF-82CA-1B8033E57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92C86-67D8-4217-9F6E-65E0F9C20B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71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1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1458584" y="928629"/>
            <a:ext cx="9274833" cy="5000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16" name="題目"/>
          <p:cNvSpPr>
            <a:spLocks noChangeArrowheads="1"/>
          </p:cNvSpPr>
          <p:nvPr/>
        </p:nvSpPr>
        <p:spPr bwMode="auto">
          <a:xfrm>
            <a:off x="3498847" y="2932661"/>
            <a:ext cx="5194307" cy="8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5332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.NET</a:t>
            </a:r>
            <a:r>
              <a:rPr lang="zh-TW" altLang="en-US" sz="5332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宋体" pitchFamily="2" charset="-122"/>
              </a:rPr>
              <a:t>期末專題報告</a:t>
            </a:r>
            <a:endParaRPr lang="en-US" altLang="zh-CN" sz="5332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宋体" pitchFamily="2" charset="-122"/>
            </a:endParaRPr>
          </a:p>
        </p:txBody>
      </p:sp>
      <p:sp>
        <p:nvSpPr>
          <p:cNvPr id="18" name="線"/>
          <p:cNvSpPr>
            <a:spLocks noChangeShapeType="1"/>
          </p:cNvSpPr>
          <p:nvPr/>
        </p:nvSpPr>
        <p:spPr bwMode="auto">
          <a:xfrm>
            <a:off x="4127766" y="3951081"/>
            <a:ext cx="3936469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06" tIns="60953" rIns="121906" bIns="60953"/>
          <a:lstStyle/>
          <a:p>
            <a:pPr>
              <a:defRPr/>
            </a:pPr>
            <a:endParaRPr lang="zh-CN" altLang="en-US" sz="2399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19" name="組員"/>
          <p:cNvSpPr>
            <a:spLocks noChangeArrowheads="1"/>
          </p:cNvSpPr>
          <p:nvPr/>
        </p:nvSpPr>
        <p:spPr bwMode="auto">
          <a:xfrm>
            <a:off x="4127766" y="4148956"/>
            <a:ext cx="3936469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第八組</a:t>
            </a:r>
            <a:endParaRPr lang="en-US" altLang="zh-TW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405570161</a:t>
            </a:r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莊　曜</a:t>
            </a:r>
            <a:r>
              <a:rPr lang="en-US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405570185</a:t>
            </a:r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林正杰</a:t>
            </a:r>
            <a:endParaRPr lang="en-US" altLang="zh-TW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405570240</a:t>
            </a:r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林昱彤</a:t>
            </a:r>
            <a:r>
              <a:rPr lang="en-US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405570288</a:t>
            </a:r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程伊萱</a:t>
            </a:r>
          </a:p>
          <a:p>
            <a:pPr algn="ctr">
              <a:buFont typeface="Arial" charset="0"/>
              <a:buNone/>
            </a:pPr>
            <a:r>
              <a:rPr lang="zh-CN" altLang="en-US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</a:t>
            </a:r>
          </a:p>
        </p:txBody>
      </p:sp>
      <p:sp>
        <p:nvSpPr>
          <p:cNvPr id="20" name="MUSICDRAMA"/>
          <p:cNvSpPr>
            <a:spLocks noChangeArrowheads="1"/>
          </p:cNvSpPr>
          <p:nvPr/>
        </p:nvSpPr>
        <p:spPr bwMode="auto">
          <a:xfrm>
            <a:off x="4420060" y="2181246"/>
            <a:ext cx="3351880" cy="73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4798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  <a:cs typeface="宋体" charset="-122"/>
              </a:rPr>
              <a:t>MUSICDRAMA</a:t>
            </a:r>
            <a:endParaRPr lang="en-US" altLang="zh-CN" sz="4798" dirty="0">
              <a:solidFill>
                <a:schemeClr val="tx1">
                  <a:lumMod val="65000"/>
                  <a:lumOff val="35000"/>
                </a:schemeClr>
              </a:solidFill>
              <a:latin typeface="Impact" pitchFamily="34" charset="0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6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20180628_020952">
            <a:hlinkClick r:id="" action="ppaction://media"/>
            <a:extLst>
              <a:ext uri="{FF2B5EF4-FFF2-40B4-BE49-F238E27FC236}">
                <a16:creationId xmlns:a16="http://schemas.microsoft.com/office/drawing/2014/main" id="{22C9A5A2-22A5-4ACA-AFD7-D4FADED5A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237" y="525163"/>
            <a:ext cx="10935129" cy="6274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199CC8-5F4F-435D-AC16-5E84561D4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t="26517" r="39915" b="35580"/>
          <a:stretch/>
        </p:blipFill>
        <p:spPr>
          <a:xfrm>
            <a:off x="5529802" y="1509017"/>
            <a:ext cx="8522612" cy="37988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DBA47FF-B03E-46FB-B997-43CA5CAF63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4" t="24419" r="51967" b="55506"/>
          <a:stretch/>
        </p:blipFill>
        <p:spPr>
          <a:xfrm>
            <a:off x="5529802" y="2308062"/>
            <a:ext cx="7010043" cy="2241877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9D20DBA4-871C-4205-8F0D-83C62CA6ABB3}"/>
              </a:ext>
            </a:extLst>
          </p:cNvPr>
          <p:cNvGrpSpPr/>
          <p:nvPr/>
        </p:nvGrpSpPr>
        <p:grpSpPr>
          <a:xfrm>
            <a:off x="6096000" y="1550114"/>
            <a:ext cx="4717587" cy="1775338"/>
            <a:chOff x="6096000" y="576830"/>
            <a:chExt cx="4717587" cy="177533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F627BDA-0003-4BBE-8D58-B11330E1C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52" t="38652" r="65416" b="43221"/>
            <a:stretch/>
          </p:blipFill>
          <p:spPr>
            <a:xfrm>
              <a:off x="6096000" y="576830"/>
              <a:ext cx="3697458" cy="1688273"/>
            </a:xfrm>
            <a:prstGeom prst="rect">
              <a:avLst/>
            </a:prstGeom>
            <a:ln w="19050">
              <a:solidFill>
                <a:srgbClr val="D28CA1"/>
              </a:solidFill>
            </a:ln>
            <a:effectLst/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7490E96-FD5C-4283-8A22-3821AA89731F}"/>
                </a:ext>
              </a:extLst>
            </p:cNvPr>
            <p:cNvSpPr txBox="1"/>
            <p:nvPr/>
          </p:nvSpPr>
          <p:spPr>
            <a:xfrm>
              <a:off x="9175587" y="1982836"/>
              <a:ext cx="163800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28CA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Form</a:t>
              </a:r>
              <a:r>
                <a:rPr lang="zh-TW" altLang="en-US" dirty="0"/>
                <a:t>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 err="1"/>
                <a:t>SignIn</a:t>
              </a:r>
              <a:endParaRPr lang="zh-TW" altLang="en-US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B6595CB-3669-4C9C-B489-8F4089738DF1}"/>
              </a:ext>
            </a:extLst>
          </p:cNvPr>
          <p:cNvGrpSpPr/>
          <p:nvPr/>
        </p:nvGrpSpPr>
        <p:grpSpPr>
          <a:xfrm>
            <a:off x="6096000" y="3615172"/>
            <a:ext cx="4717587" cy="2035861"/>
            <a:chOff x="6096000" y="2641888"/>
            <a:chExt cx="4717587" cy="203586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7FA1B19-2A97-4CAE-9B52-1624B1BB9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19625" r="66798" b="59940"/>
            <a:stretch/>
          </p:blipFill>
          <p:spPr>
            <a:xfrm>
              <a:off x="6096000" y="2641888"/>
              <a:ext cx="3697458" cy="1903126"/>
            </a:xfrm>
            <a:prstGeom prst="rect">
              <a:avLst/>
            </a:prstGeom>
            <a:ln w="19050">
              <a:solidFill>
                <a:srgbClr val="D28CA1"/>
              </a:solidFill>
            </a:ln>
            <a:effectLst/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263354A-ED47-4433-A749-24F217D62EDA}"/>
                </a:ext>
              </a:extLst>
            </p:cNvPr>
            <p:cNvSpPr txBox="1"/>
            <p:nvPr/>
          </p:nvSpPr>
          <p:spPr>
            <a:xfrm>
              <a:off x="9175864" y="4308417"/>
              <a:ext cx="163772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28CA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Form</a:t>
              </a:r>
              <a:r>
                <a:rPr lang="zh-TW" altLang="en-US" dirty="0"/>
                <a:t>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/>
                <a:t>Choose</a:t>
              </a:r>
              <a:endParaRPr lang="zh-TW" altLang="en-US" dirty="0"/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4AFE6DD-9346-485A-BDB0-72CBE6253747}"/>
              </a:ext>
            </a:extLst>
          </p:cNvPr>
          <p:cNvSpPr txBox="1"/>
          <p:nvPr/>
        </p:nvSpPr>
        <p:spPr>
          <a:xfrm>
            <a:off x="-116578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CHOOSE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CHOOSE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CHOOSE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CHOOSE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393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C:\Users\Administrator\Desktop\新建文件夹 (3)\17577f82066f5c6副本.jpg">
            <a:extLst>
              <a:ext uri="{FF2B5EF4-FFF2-40B4-BE49-F238E27FC236}">
                <a16:creationId xmlns:a16="http://schemas.microsoft.com/office/drawing/2014/main" id="{EDF47F87-1D88-4AD5-BFC4-57799048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6A1E1A9A-C078-4956-8F74-70C76849FD10}"/>
              </a:ext>
            </a:extLst>
          </p:cNvPr>
          <p:cNvSpPr/>
          <p:nvPr/>
        </p:nvSpPr>
        <p:spPr>
          <a:xfrm>
            <a:off x="484512" y="440505"/>
            <a:ext cx="11222976" cy="5976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14FAA9-901F-4C3C-B6CF-4596FB9E36F2}"/>
              </a:ext>
            </a:extLst>
          </p:cNvPr>
          <p:cNvSpPr txBox="1"/>
          <p:nvPr/>
        </p:nvSpPr>
        <p:spPr>
          <a:xfrm>
            <a:off x="2212369" y="2967335"/>
            <a:ext cx="776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電視劇租借畫面</a:t>
            </a:r>
          </a:p>
        </p:txBody>
      </p:sp>
      <p:cxnSp>
        <p:nvCxnSpPr>
          <p:cNvPr id="5" name="直接连接符 15">
            <a:extLst>
              <a:ext uri="{FF2B5EF4-FFF2-40B4-BE49-F238E27FC236}">
                <a16:creationId xmlns:a16="http://schemas.microsoft.com/office/drawing/2014/main" id="{CC416F6B-BA23-4AB8-856A-070C607F2B6E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3509799" y="3890665"/>
            <a:ext cx="5172402" cy="12724"/>
          </a:xfrm>
          <a:prstGeom prst="line">
            <a:avLst/>
          </a:prstGeom>
          <a:noFill/>
          <a:ln w="12700" cap="flat" cmpd="sng" algn="ctr">
            <a:solidFill>
              <a:srgbClr val="CD5652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15C026-7630-4B7A-9BA7-F5DD634BA96E}"/>
              </a:ext>
            </a:extLst>
          </p:cNvPr>
          <p:cNvSpPr txBox="1"/>
          <p:nvPr/>
        </p:nvSpPr>
        <p:spPr>
          <a:xfrm>
            <a:off x="2212369" y="3993034"/>
            <a:ext cx="7767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err="1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Drame</a:t>
            </a:r>
            <a:r>
              <a:rPr lang="zh-TW" altLang="en-US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Rent</a:t>
            </a:r>
            <a:endParaRPr lang="zh-TW" altLang="en-US" sz="32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341054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6" t="17708" r="38364" b="32409"/>
          <a:stretch/>
        </p:blipFill>
        <p:spPr>
          <a:xfrm>
            <a:off x="671944" y="2116917"/>
            <a:ext cx="5302535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8" t="14328" r="45544" b="36207"/>
          <a:stretch/>
        </p:blipFill>
        <p:spPr>
          <a:xfrm>
            <a:off x="6344211" y="2116917"/>
            <a:ext cx="5175845" cy="324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C8E56C2-FAE3-40A8-9FB3-59CFD1D4FCB7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BF4CC6-352D-481F-808B-1DF1D501E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2" t="21792" r="24482" b="24158"/>
          <a:stretch/>
        </p:blipFill>
        <p:spPr>
          <a:xfrm>
            <a:off x="1942978" y="1895428"/>
            <a:ext cx="8306044" cy="3873390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</p:spTree>
    <p:extLst>
      <p:ext uri="{BB962C8B-B14F-4D97-AF65-F5344CB8AC3E}">
        <p14:creationId xmlns:p14="http://schemas.microsoft.com/office/powerpoint/2010/main" val="31049560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23390" r="48091" b="27309"/>
          <a:stretch/>
        </p:blipFill>
        <p:spPr>
          <a:xfrm>
            <a:off x="1093838" y="1098826"/>
            <a:ext cx="6142703" cy="545616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EB84EBE-E571-4722-8C67-5F92A849A537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14964" r="79481" b="36065"/>
          <a:stretch/>
        </p:blipFill>
        <p:spPr>
          <a:xfrm>
            <a:off x="7993016" y="637304"/>
            <a:ext cx="2493235" cy="59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517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5DE1D53-AE83-4B32-882E-9E3EADEFF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2" t="19263" r="53788" b="27192"/>
          <a:stretch/>
        </p:blipFill>
        <p:spPr>
          <a:xfrm>
            <a:off x="1398639" y="1503875"/>
            <a:ext cx="4525818" cy="45958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D8F6B75-D1CD-4C7A-9A4D-70EF185D5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2" t="18571" r="56657" b="27557"/>
          <a:stretch/>
        </p:blipFill>
        <p:spPr>
          <a:xfrm>
            <a:off x="6277747" y="1503875"/>
            <a:ext cx="4442691" cy="461034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29C9D8D-986A-4FB4-BE88-5E562FA0B9F7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0A6EBB-C424-4CA9-9189-71A8914449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3" r="40426" b="50000"/>
          <a:stretch/>
        </p:blipFill>
        <p:spPr>
          <a:xfrm>
            <a:off x="1821029" y="2016303"/>
            <a:ext cx="8549942" cy="28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43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21388" r="17723" b="59008"/>
          <a:stretch/>
        </p:blipFill>
        <p:spPr>
          <a:xfrm>
            <a:off x="1024107" y="4267199"/>
            <a:ext cx="10143785" cy="1799305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F6E4381-8AB9-481B-BF57-E0F10F20CC80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8CBD91-E7BC-46CC-B720-3C23389E4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1" t="18229" r="62994" b="59924"/>
          <a:stretch/>
        </p:blipFill>
        <p:spPr>
          <a:xfrm>
            <a:off x="1024107" y="1347020"/>
            <a:ext cx="3735224" cy="2644878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</p:spTree>
    <p:extLst>
      <p:ext uri="{BB962C8B-B14F-4D97-AF65-F5344CB8AC3E}">
        <p14:creationId xmlns:p14="http://schemas.microsoft.com/office/powerpoint/2010/main" val="209877731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321CAAB-20E4-48C5-8A35-A0A23DD49BF7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6" name="20180628_065736">
            <a:hlinkClick r:id="" action="ppaction://media"/>
            <a:extLst>
              <a:ext uri="{FF2B5EF4-FFF2-40B4-BE49-F238E27FC236}">
                <a16:creationId xmlns:a16="http://schemas.microsoft.com/office/drawing/2014/main" id="{455E3242-587C-4B07-A0D5-F79E4DF197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54"/>
                </p14:media>
              </p:ext>
            </p:extLst>
          </p:nvPr>
        </p:nvPicPr>
        <p:blipFill rotWithShape="1">
          <a:blip r:embed="rId4"/>
          <a:srcRect l="11096" t="7884" r="12566" b="7830"/>
          <a:stretch/>
        </p:blipFill>
        <p:spPr>
          <a:xfrm>
            <a:off x="6230430" y="1813334"/>
            <a:ext cx="5676435" cy="35986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3D3434-1EB5-4381-A3C6-EE81C63209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4" t="40358" r="44277" b="29150"/>
          <a:stretch/>
        </p:blipFill>
        <p:spPr>
          <a:xfrm>
            <a:off x="285135" y="2387985"/>
            <a:ext cx="5676435" cy="27986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06128C-B892-41A9-BAEC-C8F0A93D29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35" t="19785" r="67258" b="24731"/>
          <a:stretch/>
        </p:blipFill>
        <p:spPr>
          <a:xfrm>
            <a:off x="599768" y="301146"/>
            <a:ext cx="4896464" cy="65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143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t="25957" r="57300" b="35027"/>
          <a:stretch/>
        </p:blipFill>
        <p:spPr>
          <a:xfrm>
            <a:off x="253788" y="1469379"/>
            <a:ext cx="4836205" cy="47565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D8CCABF-C997-4899-889D-EF5A037B4EA8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4" name="20180628_071808">
            <a:hlinkClick r:id="" action="ppaction://media"/>
            <a:extLst>
              <a:ext uri="{FF2B5EF4-FFF2-40B4-BE49-F238E27FC236}">
                <a16:creationId xmlns:a16="http://schemas.microsoft.com/office/drawing/2014/main" id="{9CDBDFEE-69AA-4E89-ADDB-5AC81862C3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196"/>
                </p14:media>
              </p:ext>
            </p:extLst>
          </p:nvPr>
        </p:nvPicPr>
        <p:blipFill rotWithShape="1">
          <a:blip r:embed="rId5"/>
          <a:srcRect l="8783" t="14719" r="9793"/>
          <a:stretch/>
        </p:blipFill>
        <p:spPr>
          <a:xfrm>
            <a:off x="4968407" y="2042594"/>
            <a:ext cx="6969805" cy="38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452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C025847-9681-41E2-8A37-F96E073C4698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DRAMA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7" name="20180628_072238">
            <a:hlinkClick r:id="" action="ppaction://media"/>
            <a:extLst>
              <a:ext uri="{FF2B5EF4-FFF2-40B4-BE49-F238E27FC236}">
                <a16:creationId xmlns:a16="http://schemas.microsoft.com/office/drawing/2014/main" id="{22CF5D51-69A9-4825-8717-8C245B9D7A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41"/>
                </p14:media>
              </p:ext>
            </p:extLst>
          </p:nvPr>
        </p:nvPicPr>
        <p:blipFill rotWithShape="1">
          <a:blip r:embed="rId4"/>
          <a:srcRect l="9729" t="14391" r="8772"/>
          <a:stretch>
            <a:fillRect/>
          </a:stretch>
        </p:blipFill>
        <p:spPr>
          <a:xfrm>
            <a:off x="2607924" y="1063161"/>
            <a:ext cx="6976152" cy="39140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7" t="49386" r="42009" b="41145"/>
          <a:stretch/>
        </p:blipFill>
        <p:spPr>
          <a:xfrm>
            <a:off x="626724" y="5172392"/>
            <a:ext cx="8985129" cy="1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07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2" t="17630" r="38384" b="32742"/>
          <a:stretch/>
        </p:blipFill>
        <p:spPr>
          <a:xfrm>
            <a:off x="622445" y="1847273"/>
            <a:ext cx="6005945" cy="36516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14A3EE7-F767-4188-BBBF-11544742C92D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RE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B5FE77-B200-4526-8DA0-26EF156C9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0" t="21648" r="71011" b="31835"/>
          <a:stretch/>
        </p:blipFill>
        <p:spPr>
          <a:xfrm>
            <a:off x="6863505" y="760481"/>
            <a:ext cx="2520000" cy="40333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599F8C-1402-4454-8D24-2E3530C2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76" t="25943" r="70576" b="23870"/>
          <a:stretch/>
        </p:blipFill>
        <p:spPr>
          <a:xfrm>
            <a:off x="9491765" y="2332234"/>
            <a:ext cx="2520000" cy="43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5324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C:\Users\Administrator\Desktop\新建文件夹 (3)\17577f82066f5c6副本.jpg">
            <a:extLst>
              <a:ext uri="{FF2B5EF4-FFF2-40B4-BE49-F238E27FC236}">
                <a16:creationId xmlns:a16="http://schemas.microsoft.com/office/drawing/2014/main" id="{EDF47F87-1D88-4AD5-BFC4-57799048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6A1E1A9A-C078-4956-8F74-70C76849FD10}"/>
              </a:ext>
            </a:extLst>
          </p:cNvPr>
          <p:cNvSpPr/>
          <p:nvPr/>
        </p:nvSpPr>
        <p:spPr>
          <a:xfrm>
            <a:off x="685800" y="618186"/>
            <a:ext cx="10820400" cy="562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14FAA9-901F-4C3C-B6CF-4596FB9E36F2}"/>
              </a:ext>
            </a:extLst>
          </p:cNvPr>
          <p:cNvSpPr txBox="1"/>
          <p:nvPr/>
        </p:nvSpPr>
        <p:spPr>
          <a:xfrm>
            <a:off x="2212368" y="947131"/>
            <a:ext cx="776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-----CONTENTS-----</a:t>
            </a:r>
            <a:endParaRPr lang="zh-TW" altLang="en-US" sz="54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07C1065-DDE5-4E92-B5CA-0A06B001F207}"/>
              </a:ext>
            </a:extLst>
          </p:cNvPr>
          <p:cNvGrpSpPr/>
          <p:nvPr/>
        </p:nvGrpSpPr>
        <p:grpSpPr>
          <a:xfrm>
            <a:off x="3738695" y="3147080"/>
            <a:ext cx="3423600" cy="527273"/>
            <a:chOff x="3738695" y="2979931"/>
            <a:chExt cx="3423600" cy="527273"/>
          </a:xfrm>
        </p:grpSpPr>
        <p:sp>
          <p:nvSpPr>
            <p:cNvPr id="12" name="MH_SubTitle_2">
              <a:extLst>
                <a:ext uri="{FF2B5EF4-FFF2-40B4-BE49-F238E27FC236}">
                  <a16:creationId xmlns:a16="http://schemas.microsoft.com/office/drawing/2014/main" id="{ACD9EBD3-A0A5-4B8F-BABD-EF5C3201197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3738695" y="2979931"/>
              <a:ext cx="3423600" cy="527273"/>
            </a:xfrm>
            <a:custGeom>
              <a:avLst/>
              <a:gdLst>
                <a:gd name="connsiteX0" fmla="*/ 0 w 4508453"/>
                <a:gd name="connsiteY0" fmla="*/ 484779 h 969560"/>
                <a:gd name="connsiteX1" fmla="*/ 0 w 4508453"/>
                <a:gd name="connsiteY1" fmla="*/ 484780 h 969560"/>
                <a:gd name="connsiteX2" fmla="*/ 0 w 4508453"/>
                <a:gd name="connsiteY2" fmla="*/ 484780 h 969560"/>
                <a:gd name="connsiteX3" fmla="*/ 3969983 w 4508453"/>
                <a:gd name="connsiteY3" fmla="*/ 88141 h 969560"/>
                <a:gd name="connsiteX4" fmla="*/ 4411497 w 4508453"/>
                <a:gd name="connsiteY4" fmla="*/ 489518 h 969560"/>
                <a:gd name="connsiteX5" fmla="*/ 4411496 w 4508453"/>
                <a:gd name="connsiteY5" fmla="*/ 489518 h 969560"/>
                <a:gd name="connsiteX6" fmla="*/ 3969982 w 4508453"/>
                <a:gd name="connsiteY6" fmla="*/ 890894 h 969560"/>
                <a:gd name="connsiteX7" fmla="*/ 1260428 w 4508453"/>
                <a:gd name="connsiteY7" fmla="*/ 890894 h 969560"/>
                <a:gd name="connsiteX8" fmla="*/ 1260428 w 4508453"/>
                <a:gd name="connsiteY8" fmla="*/ 88141 h 969560"/>
                <a:gd name="connsiteX9" fmla="*/ 4023673 w 4508453"/>
                <a:gd name="connsiteY9" fmla="*/ 0 h 969560"/>
                <a:gd name="connsiteX10" fmla="*/ 484780 w 4508453"/>
                <a:gd name="connsiteY10" fmla="*/ 0 h 969560"/>
                <a:gd name="connsiteX11" fmla="*/ 9849 w 4508453"/>
                <a:gd name="connsiteY11" fmla="*/ 387080 h 969560"/>
                <a:gd name="connsiteX12" fmla="*/ 0 w 4508453"/>
                <a:gd name="connsiteY12" fmla="*/ 484780 h 969560"/>
                <a:gd name="connsiteX13" fmla="*/ 9849 w 4508453"/>
                <a:gd name="connsiteY13" fmla="*/ 582479 h 969560"/>
                <a:gd name="connsiteX14" fmla="*/ 484780 w 4508453"/>
                <a:gd name="connsiteY14" fmla="*/ 969559 h 969560"/>
                <a:gd name="connsiteX15" fmla="*/ 4023672 w 4508453"/>
                <a:gd name="connsiteY15" fmla="*/ 969560 h 969560"/>
                <a:gd name="connsiteX16" fmla="*/ 4508452 w 4508453"/>
                <a:gd name="connsiteY16" fmla="*/ 484780 h 969560"/>
                <a:gd name="connsiteX17" fmla="*/ 4508453 w 4508453"/>
                <a:gd name="connsiteY17" fmla="*/ 484780 h 969560"/>
                <a:gd name="connsiteX18" fmla="*/ 4023673 w 4508453"/>
                <a:gd name="connsiteY18" fmla="*/ 0 h 9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08453" h="969560">
                  <a:moveTo>
                    <a:pt x="0" y="484779"/>
                  </a:moveTo>
                  <a:lnTo>
                    <a:pt x="0" y="484780"/>
                  </a:lnTo>
                  <a:lnTo>
                    <a:pt x="0" y="484780"/>
                  </a:lnTo>
                  <a:close/>
                  <a:moveTo>
                    <a:pt x="3969983" y="88141"/>
                  </a:moveTo>
                  <a:cubicBezTo>
                    <a:pt x="4213825" y="88141"/>
                    <a:pt x="4411497" y="267843"/>
                    <a:pt x="4411497" y="489518"/>
                  </a:cubicBezTo>
                  <a:lnTo>
                    <a:pt x="4411496" y="489518"/>
                  </a:lnTo>
                  <a:cubicBezTo>
                    <a:pt x="4411496" y="711192"/>
                    <a:pt x="4213824" y="890894"/>
                    <a:pt x="3969982" y="890894"/>
                  </a:cubicBezTo>
                  <a:lnTo>
                    <a:pt x="1260428" y="890894"/>
                  </a:lnTo>
                  <a:lnTo>
                    <a:pt x="1260428" y="88141"/>
                  </a:lnTo>
                  <a:close/>
                  <a:moveTo>
                    <a:pt x="4023673" y="0"/>
                  </a:moveTo>
                  <a:lnTo>
                    <a:pt x="484780" y="0"/>
                  </a:lnTo>
                  <a:cubicBezTo>
                    <a:pt x="250510" y="0"/>
                    <a:pt x="55053" y="166174"/>
                    <a:pt x="9849" y="387080"/>
                  </a:cubicBezTo>
                  <a:lnTo>
                    <a:pt x="0" y="484780"/>
                  </a:lnTo>
                  <a:lnTo>
                    <a:pt x="9849" y="582479"/>
                  </a:lnTo>
                  <a:cubicBezTo>
                    <a:pt x="55053" y="803386"/>
                    <a:pt x="250510" y="969559"/>
                    <a:pt x="484780" y="969559"/>
                  </a:cubicBezTo>
                  <a:lnTo>
                    <a:pt x="4023672" y="969560"/>
                  </a:lnTo>
                  <a:cubicBezTo>
                    <a:pt x="4291409" y="969560"/>
                    <a:pt x="4508452" y="752517"/>
                    <a:pt x="4508452" y="484780"/>
                  </a:cubicBezTo>
                  <a:lnTo>
                    <a:pt x="4508453" y="484780"/>
                  </a:lnTo>
                  <a:cubicBezTo>
                    <a:pt x="4508453" y="217043"/>
                    <a:pt x="4291410" y="0"/>
                    <a:pt x="4023673" y="0"/>
                  </a:cubicBezTo>
                  <a:close/>
                </a:path>
              </a:pathLst>
            </a:custGeom>
            <a:solidFill>
              <a:srgbClr val="677987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0416" tIns="0" rIns="0" bIns="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程式碼解說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MH_Other_2">
              <a:extLst>
                <a:ext uri="{FF2B5EF4-FFF2-40B4-BE49-F238E27FC236}">
                  <a16:creationId xmlns:a16="http://schemas.microsoft.com/office/drawing/2014/main" id="{4B4D23D1-CA5F-443A-A969-6E543227355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 flipH="1">
              <a:off x="6312328" y="3028893"/>
              <a:ext cx="601591" cy="4377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Arial" panose="020B0604020202020204" pitchFamily="34" charset="0"/>
                  <a:cs typeface="Times New Roman" pitchFamily="18" charset="0"/>
                  <a:sym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418FCCF-5AB5-4C0B-93F6-E31CD293878F}"/>
              </a:ext>
            </a:extLst>
          </p:cNvPr>
          <p:cNvGrpSpPr/>
          <p:nvPr/>
        </p:nvGrpSpPr>
        <p:grpSpPr>
          <a:xfrm>
            <a:off x="5029706" y="2348402"/>
            <a:ext cx="3423600" cy="528090"/>
            <a:chOff x="5029706" y="2181253"/>
            <a:chExt cx="3423600" cy="528090"/>
          </a:xfrm>
        </p:grpSpPr>
        <p:sp>
          <p:nvSpPr>
            <p:cNvPr id="11" name="MH_SubTitle_1">
              <a:extLst>
                <a:ext uri="{FF2B5EF4-FFF2-40B4-BE49-F238E27FC236}">
                  <a16:creationId xmlns:a16="http://schemas.microsoft.com/office/drawing/2014/main" id="{10BC5229-4C73-426C-984B-E024A2C29B0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029706" y="2181253"/>
              <a:ext cx="3423600" cy="528090"/>
            </a:xfrm>
            <a:custGeom>
              <a:avLst/>
              <a:gdLst>
                <a:gd name="connsiteX0" fmla="*/ 0 w 4508453"/>
                <a:gd name="connsiteY0" fmla="*/ 484779 h 969560"/>
                <a:gd name="connsiteX1" fmla="*/ 0 w 4508453"/>
                <a:gd name="connsiteY1" fmla="*/ 484780 h 969560"/>
                <a:gd name="connsiteX2" fmla="*/ 0 w 4508453"/>
                <a:gd name="connsiteY2" fmla="*/ 484780 h 969560"/>
                <a:gd name="connsiteX3" fmla="*/ 1260428 w 4508453"/>
                <a:gd name="connsiteY3" fmla="*/ 88141 h 969560"/>
                <a:gd name="connsiteX4" fmla="*/ 1260428 w 4508453"/>
                <a:gd name="connsiteY4" fmla="*/ 890894 h 969560"/>
                <a:gd name="connsiteX5" fmla="*/ 3969982 w 4508453"/>
                <a:gd name="connsiteY5" fmla="*/ 890894 h 969560"/>
                <a:gd name="connsiteX6" fmla="*/ 4411496 w 4508453"/>
                <a:gd name="connsiteY6" fmla="*/ 489518 h 969560"/>
                <a:gd name="connsiteX7" fmla="*/ 4411497 w 4508453"/>
                <a:gd name="connsiteY7" fmla="*/ 489518 h 969560"/>
                <a:gd name="connsiteX8" fmla="*/ 3969983 w 4508453"/>
                <a:gd name="connsiteY8" fmla="*/ 88141 h 969560"/>
                <a:gd name="connsiteX9" fmla="*/ 484780 w 4508453"/>
                <a:gd name="connsiteY9" fmla="*/ 0 h 969560"/>
                <a:gd name="connsiteX10" fmla="*/ 4023673 w 4508453"/>
                <a:gd name="connsiteY10" fmla="*/ 0 h 969560"/>
                <a:gd name="connsiteX11" fmla="*/ 4508453 w 4508453"/>
                <a:gd name="connsiteY11" fmla="*/ 484780 h 969560"/>
                <a:gd name="connsiteX12" fmla="*/ 4508452 w 4508453"/>
                <a:gd name="connsiteY12" fmla="*/ 484780 h 969560"/>
                <a:gd name="connsiteX13" fmla="*/ 4023672 w 4508453"/>
                <a:gd name="connsiteY13" fmla="*/ 969560 h 969560"/>
                <a:gd name="connsiteX14" fmla="*/ 484780 w 4508453"/>
                <a:gd name="connsiteY14" fmla="*/ 969559 h 969560"/>
                <a:gd name="connsiteX15" fmla="*/ 9849 w 4508453"/>
                <a:gd name="connsiteY15" fmla="*/ 582479 h 969560"/>
                <a:gd name="connsiteX16" fmla="*/ 0 w 4508453"/>
                <a:gd name="connsiteY16" fmla="*/ 484780 h 969560"/>
                <a:gd name="connsiteX17" fmla="*/ 9849 w 4508453"/>
                <a:gd name="connsiteY17" fmla="*/ 387080 h 969560"/>
                <a:gd name="connsiteX18" fmla="*/ 484780 w 4508453"/>
                <a:gd name="connsiteY18" fmla="*/ 0 h 9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08453" h="969560">
                  <a:moveTo>
                    <a:pt x="0" y="484779"/>
                  </a:moveTo>
                  <a:lnTo>
                    <a:pt x="0" y="484780"/>
                  </a:lnTo>
                  <a:lnTo>
                    <a:pt x="0" y="484780"/>
                  </a:lnTo>
                  <a:close/>
                  <a:moveTo>
                    <a:pt x="1260428" y="88141"/>
                  </a:moveTo>
                  <a:lnTo>
                    <a:pt x="1260428" y="890894"/>
                  </a:lnTo>
                  <a:lnTo>
                    <a:pt x="3969982" y="890894"/>
                  </a:lnTo>
                  <a:cubicBezTo>
                    <a:pt x="4213824" y="890894"/>
                    <a:pt x="4411496" y="711192"/>
                    <a:pt x="4411496" y="489518"/>
                  </a:cubicBezTo>
                  <a:lnTo>
                    <a:pt x="4411497" y="489518"/>
                  </a:lnTo>
                  <a:cubicBezTo>
                    <a:pt x="4411497" y="267843"/>
                    <a:pt x="4213825" y="88141"/>
                    <a:pt x="3969983" y="88141"/>
                  </a:cubicBezTo>
                  <a:close/>
                  <a:moveTo>
                    <a:pt x="484780" y="0"/>
                  </a:moveTo>
                  <a:lnTo>
                    <a:pt x="4023673" y="0"/>
                  </a:lnTo>
                  <a:cubicBezTo>
                    <a:pt x="4291410" y="0"/>
                    <a:pt x="4508453" y="217043"/>
                    <a:pt x="4508453" y="484780"/>
                  </a:cubicBezTo>
                  <a:lnTo>
                    <a:pt x="4508452" y="484780"/>
                  </a:lnTo>
                  <a:cubicBezTo>
                    <a:pt x="4508452" y="752517"/>
                    <a:pt x="4291409" y="969560"/>
                    <a:pt x="4023672" y="969560"/>
                  </a:cubicBezTo>
                  <a:lnTo>
                    <a:pt x="484780" y="969559"/>
                  </a:lnTo>
                  <a:cubicBezTo>
                    <a:pt x="250510" y="969559"/>
                    <a:pt x="55053" y="803386"/>
                    <a:pt x="9849" y="582479"/>
                  </a:cubicBezTo>
                  <a:lnTo>
                    <a:pt x="0" y="484780"/>
                  </a:lnTo>
                  <a:lnTo>
                    <a:pt x="9849" y="387080"/>
                  </a:lnTo>
                  <a:cubicBezTo>
                    <a:pt x="55053" y="166174"/>
                    <a:pt x="250510" y="0"/>
                    <a:pt x="484780" y="0"/>
                  </a:cubicBezTo>
                  <a:close/>
                </a:path>
              </a:pathLst>
            </a:custGeom>
            <a:solidFill>
              <a:srgbClr val="CD5652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972868" tIns="0" rIns="0" bIns="0" rtlCol="0" anchor="ctr" anchorCtr="0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      專題概要</a:t>
              </a:r>
              <a:endPara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MH_Other_2">
              <a:extLst>
                <a:ext uri="{FF2B5EF4-FFF2-40B4-BE49-F238E27FC236}">
                  <a16:creationId xmlns:a16="http://schemas.microsoft.com/office/drawing/2014/main" id="{BD34C2BF-F53B-494C-B768-958BFBD3C0D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 flipH="1">
              <a:off x="5275025" y="2226400"/>
              <a:ext cx="601591" cy="4377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Arial" panose="020B0604020202020204" pitchFamily="34" charset="0"/>
                  <a:cs typeface="Times New Roman" pitchFamily="18" charset="0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F016E2E-D627-4147-BDF5-6407BB4DDC1B}"/>
              </a:ext>
            </a:extLst>
          </p:cNvPr>
          <p:cNvGrpSpPr/>
          <p:nvPr/>
        </p:nvGrpSpPr>
        <p:grpSpPr>
          <a:xfrm>
            <a:off x="5029706" y="3907505"/>
            <a:ext cx="3423600" cy="528090"/>
            <a:chOff x="5029706" y="3740356"/>
            <a:chExt cx="3423600" cy="528090"/>
          </a:xfrm>
        </p:grpSpPr>
        <p:sp>
          <p:nvSpPr>
            <p:cNvPr id="14" name="MH_SubTitle_1">
              <a:extLst>
                <a:ext uri="{FF2B5EF4-FFF2-40B4-BE49-F238E27FC236}">
                  <a16:creationId xmlns:a16="http://schemas.microsoft.com/office/drawing/2014/main" id="{B1DE6B04-DDD4-49E4-8753-2030AE141FB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029706" y="3740356"/>
              <a:ext cx="3423600" cy="528090"/>
            </a:xfrm>
            <a:custGeom>
              <a:avLst/>
              <a:gdLst>
                <a:gd name="connsiteX0" fmla="*/ 0 w 4508453"/>
                <a:gd name="connsiteY0" fmla="*/ 484779 h 969560"/>
                <a:gd name="connsiteX1" fmla="*/ 0 w 4508453"/>
                <a:gd name="connsiteY1" fmla="*/ 484780 h 969560"/>
                <a:gd name="connsiteX2" fmla="*/ 0 w 4508453"/>
                <a:gd name="connsiteY2" fmla="*/ 484780 h 969560"/>
                <a:gd name="connsiteX3" fmla="*/ 1260428 w 4508453"/>
                <a:gd name="connsiteY3" fmla="*/ 88141 h 969560"/>
                <a:gd name="connsiteX4" fmla="*/ 1260428 w 4508453"/>
                <a:gd name="connsiteY4" fmla="*/ 890894 h 969560"/>
                <a:gd name="connsiteX5" fmla="*/ 3969982 w 4508453"/>
                <a:gd name="connsiteY5" fmla="*/ 890894 h 969560"/>
                <a:gd name="connsiteX6" fmla="*/ 4411496 w 4508453"/>
                <a:gd name="connsiteY6" fmla="*/ 489518 h 969560"/>
                <a:gd name="connsiteX7" fmla="*/ 4411497 w 4508453"/>
                <a:gd name="connsiteY7" fmla="*/ 489518 h 969560"/>
                <a:gd name="connsiteX8" fmla="*/ 3969983 w 4508453"/>
                <a:gd name="connsiteY8" fmla="*/ 88141 h 969560"/>
                <a:gd name="connsiteX9" fmla="*/ 484780 w 4508453"/>
                <a:gd name="connsiteY9" fmla="*/ 0 h 969560"/>
                <a:gd name="connsiteX10" fmla="*/ 4023673 w 4508453"/>
                <a:gd name="connsiteY10" fmla="*/ 0 h 969560"/>
                <a:gd name="connsiteX11" fmla="*/ 4508453 w 4508453"/>
                <a:gd name="connsiteY11" fmla="*/ 484780 h 969560"/>
                <a:gd name="connsiteX12" fmla="*/ 4508452 w 4508453"/>
                <a:gd name="connsiteY12" fmla="*/ 484780 h 969560"/>
                <a:gd name="connsiteX13" fmla="*/ 4023672 w 4508453"/>
                <a:gd name="connsiteY13" fmla="*/ 969560 h 969560"/>
                <a:gd name="connsiteX14" fmla="*/ 484780 w 4508453"/>
                <a:gd name="connsiteY14" fmla="*/ 969559 h 969560"/>
                <a:gd name="connsiteX15" fmla="*/ 9849 w 4508453"/>
                <a:gd name="connsiteY15" fmla="*/ 582479 h 969560"/>
                <a:gd name="connsiteX16" fmla="*/ 0 w 4508453"/>
                <a:gd name="connsiteY16" fmla="*/ 484780 h 969560"/>
                <a:gd name="connsiteX17" fmla="*/ 9849 w 4508453"/>
                <a:gd name="connsiteY17" fmla="*/ 387080 h 969560"/>
                <a:gd name="connsiteX18" fmla="*/ 484780 w 4508453"/>
                <a:gd name="connsiteY18" fmla="*/ 0 h 9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08453" h="969560">
                  <a:moveTo>
                    <a:pt x="0" y="484779"/>
                  </a:moveTo>
                  <a:lnTo>
                    <a:pt x="0" y="484780"/>
                  </a:lnTo>
                  <a:lnTo>
                    <a:pt x="0" y="484780"/>
                  </a:lnTo>
                  <a:close/>
                  <a:moveTo>
                    <a:pt x="1260428" y="88141"/>
                  </a:moveTo>
                  <a:lnTo>
                    <a:pt x="1260428" y="890894"/>
                  </a:lnTo>
                  <a:lnTo>
                    <a:pt x="3969982" y="890894"/>
                  </a:lnTo>
                  <a:cubicBezTo>
                    <a:pt x="4213824" y="890894"/>
                    <a:pt x="4411496" y="711192"/>
                    <a:pt x="4411496" y="489518"/>
                  </a:cubicBezTo>
                  <a:lnTo>
                    <a:pt x="4411497" y="489518"/>
                  </a:lnTo>
                  <a:cubicBezTo>
                    <a:pt x="4411497" y="267843"/>
                    <a:pt x="4213825" y="88141"/>
                    <a:pt x="3969983" y="88141"/>
                  </a:cubicBezTo>
                  <a:close/>
                  <a:moveTo>
                    <a:pt x="484780" y="0"/>
                  </a:moveTo>
                  <a:lnTo>
                    <a:pt x="4023673" y="0"/>
                  </a:lnTo>
                  <a:cubicBezTo>
                    <a:pt x="4291410" y="0"/>
                    <a:pt x="4508453" y="217043"/>
                    <a:pt x="4508453" y="484780"/>
                  </a:cubicBezTo>
                  <a:lnTo>
                    <a:pt x="4508452" y="484780"/>
                  </a:lnTo>
                  <a:cubicBezTo>
                    <a:pt x="4508452" y="752517"/>
                    <a:pt x="4291409" y="969560"/>
                    <a:pt x="4023672" y="969560"/>
                  </a:cubicBezTo>
                  <a:lnTo>
                    <a:pt x="484780" y="969559"/>
                  </a:lnTo>
                  <a:cubicBezTo>
                    <a:pt x="250510" y="969559"/>
                    <a:pt x="55053" y="803386"/>
                    <a:pt x="9849" y="582479"/>
                  </a:cubicBezTo>
                  <a:lnTo>
                    <a:pt x="0" y="484780"/>
                  </a:lnTo>
                  <a:lnTo>
                    <a:pt x="9849" y="387080"/>
                  </a:lnTo>
                  <a:cubicBezTo>
                    <a:pt x="55053" y="166174"/>
                    <a:pt x="250510" y="0"/>
                    <a:pt x="484780" y="0"/>
                  </a:cubicBezTo>
                  <a:close/>
                </a:path>
              </a:pathLst>
            </a:custGeom>
            <a:solidFill>
              <a:srgbClr val="CD5652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972868" tIns="0" rIns="0" bIns="0" rtlCol="0" anchor="ctr" anchorCtr="0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DEMO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MH_Other_2">
              <a:extLst>
                <a:ext uri="{FF2B5EF4-FFF2-40B4-BE49-F238E27FC236}">
                  <a16:creationId xmlns:a16="http://schemas.microsoft.com/office/drawing/2014/main" id="{EC2B0EA7-A4A3-477A-9D48-027957C16B9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 flipH="1">
              <a:off x="5275024" y="3785503"/>
              <a:ext cx="601591" cy="4377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Arial" panose="020B0604020202020204" pitchFamily="34" charset="0"/>
                  <a:cs typeface="Times New Roman" pitchFamily="18" charset="0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F0FAB5C-4BE4-4FCB-AFCD-50BFD0A3405F}"/>
              </a:ext>
            </a:extLst>
          </p:cNvPr>
          <p:cNvGrpSpPr/>
          <p:nvPr/>
        </p:nvGrpSpPr>
        <p:grpSpPr>
          <a:xfrm>
            <a:off x="3738695" y="4678688"/>
            <a:ext cx="3423600" cy="527273"/>
            <a:chOff x="3738695" y="4511539"/>
            <a:chExt cx="3423600" cy="527273"/>
          </a:xfrm>
        </p:grpSpPr>
        <p:sp>
          <p:nvSpPr>
            <p:cNvPr id="15" name="MH_SubTitle_2">
              <a:extLst>
                <a:ext uri="{FF2B5EF4-FFF2-40B4-BE49-F238E27FC236}">
                  <a16:creationId xmlns:a16="http://schemas.microsoft.com/office/drawing/2014/main" id="{AE285A8C-BE9D-4C4C-9A04-38F255FB841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H="1">
              <a:off x="3738695" y="4511539"/>
              <a:ext cx="3423600" cy="527273"/>
            </a:xfrm>
            <a:custGeom>
              <a:avLst/>
              <a:gdLst>
                <a:gd name="connsiteX0" fmla="*/ 0 w 4508453"/>
                <a:gd name="connsiteY0" fmla="*/ 484779 h 969560"/>
                <a:gd name="connsiteX1" fmla="*/ 0 w 4508453"/>
                <a:gd name="connsiteY1" fmla="*/ 484780 h 969560"/>
                <a:gd name="connsiteX2" fmla="*/ 0 w 4508453"/>
                <a:gd name="connsiteY2" fmla="*/ 484780 h 969560"/>
                <a:gd name="connsiteX3" fmla="*/ 3969983 w 4508453"/>
                <a:gd name="connsiteY3" fmla="*/ 88141 h 969560"/>
                <a:gd name="connsiteX4" fmla="*/ 4411497 w 4508453"/>
                <a:gd name="connsiteY4" fmla="*/ 489518 h 969560"/>
                <a:gd name="connsiteX5" fmla="*/ 4411496 w 4508453"/>
                <a:gd name="connsiteY5" fmla="*/ 489518 h 969560"/>
                <a:gd name="connsiteX6" fmla="*/ 3969982 w 4508453"/>
                <a:gd name="connsiteY6" fmla="*/ 890894 h 969560"/>
                <a:gd name="connsiteX7" fmla="*/ 1260428 w 4508453"/>
                <a:gd name="connsiteY7" fmla="*/ 890894 h 969560"/>
                <a:gd name="connsiteX8" fmla="*/ 1260428 w 4508453"/>
                <a:gd name="connsiteY8" fmla="*/ 88141 h 969560"/>
                <a:gd name="connsiteX9" fmla="*/ 4023673 w 4508453"/>
                <a:gd name="connsiteY9" fmla="*/ 0 h 969560"/>
                <a:gd name="connsiteX10" fmla="*/ 484780 w 4508453"/>
                <a:gd name="connsiteY10" fmla="*/ 0 h 969560"/>
                <a:gd name="connsiteX11" fmla="*/ 9849 w 4508453"/>
                <a:gd name="connsiteY11" fmla="*/ 387080 h 969560"/>
                <a:gd name="connsiteX12" fmla="*/ 0 w 4508453"/>
                <a:gd name="connsiteY12" fmla="*/ 484780 h 969560"/>
                <a:gd name="connsiteX13" fmla="*/ 9849 w 4508453"/>
                <a:gd name="connsiteY13" fmla="*/ 582479 h 969560"/>
                <a:gd name="connsiteX14" fmla="*/ 484780 w 4508453"/>
                <a:gd name="connsiteY14" fmla="*/ 969559 h 969560"/>
                <a:gd name="connsiteX15" fmla="*/ 4023672 w 4508453"/>
                <a:gd name="connsiteY15" fmla="*/ 969560 h 969560"/>
                <a:gd name="connsiteX16" fmla="*/ 4508452 w 4508453"/>
                <a:gd name="connsiteY16" fmla="*/ 484780 h 969560"/>
                <a:gd name="connsiteX17" fmla="*/ 4508453 w 4508453"/>
                <a:gd name="connsiteY17" fmla="*/ 484780 h 969560"/>
                <a:gd name="connsiteX18" fmla="*/ 4023673 w 4508453"/>
                <a:gd name="connsiteY18" fmla="*/ 0 h 9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08453" h="969560">
                  <a:moveTo>
                    <a:pt x="0" y="484779"/>
                  </a:moveTo>
                  <a:lnTo>
                    <a:pt x="0" y="484780"/>
                  </a:lnTo>
                  <a:lnTo>
                    <a:pt x="0" y="484780"/>
                  </a:lnTo>
                  <a:close/>
                  <a:moveTo>
                    <a:pt x="3969983" y="88141"/>
                  </a:moveTo>
                  <a:cubicBezTo>
                    <a:pt x="4213825" y="88141"/>
                    <a:pt x="4411497" y="267843"/>
                    <a:pt x="4411497" y="489518"/>
                  </a:cubicBezTo>
                  <a:lnTo>
                    <a:pt x="4411496" y="489518"/>
                  </a:lnTo>
                  <a:cubicBezTo>
                    <a:pt x="4411496" y="711192"/>
                    <a:pt x="4213824" y="890894"/>
                    <a:pt x="3969982" y="890894"/>
                  </a:cubicBezTo>
                  <a:lnTo>
                    <a:pt x="1260428" y="890894"/>
                  </a:lnTo>
                  <a:lnTo>
                    <a:pt x="1260428" y="88141"/>
                  </a:lnTo>
                  <a:close/>
                  <a:moveTo>
                    <a:pt x="4023673" y="0"/>
                  </a:moveTo>
                  <a:lnTo>
                    <a:pt x="484780" y="0"/>
                  </a:lnTo>
                  <a:cubicBezTo>
                    <a:pt x="250510" y="0"/>
                    <a:pt x="55053" y="166174"/>
                    <a:pt x="9849" y="387080"/>
                  </a:cubicBezTo>
                  <a:lnTo>
                    <a:pt x="0" y="484780"/>
                  </a:lnTo>
                  <a:lnTo>
                    <a:pt x="9849" y="582479"/>
                  </a:lnTo>
                  <a:cubicBezTo>
                    <a:pt x="55053" y="803386"/>
                    <a:pt x="250510" y="969559"/>
                    <a:pt x="484780" y="969559"/>
                  </a:cubicBezTo>
                  <a:lnTo>
                    <a:pt x="4023672" y="969560"/>
                  </a:lnTo>
                  <a:cubicBezTo>
                    <a:pt x="4291409" y="969560"/>
                    <a:pt x="4508452" y="752517"/>
                    <a:pt x="4508452" y="484780"/>
                  </a:cubicBezTo>
                  <a:lnTo>
                    <a:pt x="4508453" y="484780"/>
                  </a:lnTo>
                  <a:cubicBezTo>
                    <a:pt x="4508453" y="217043"/>
                    <a:pt x="4291410" y="0"/>
                    <a:pt x="4023673" y="0"/>
                  </a:cubicBezTo>
                  <a:close/>
                </a:path>
              </a:pathLst>
            </a:custGeom>
            <a:solidFill>
              <a:srgbClr val="677987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230416" tIns="0" rIns="0" bIns="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工作分配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MH_Other_2">
              <a:extLst>
                <a:ext uri="{FF2B5EF4-FFF2-40B4-BE49-F238E27FC236}">
                  <a16:creationId xmlns:a16="http://schemas.microsoft.com/office/drawing/2014/main" id="{F836FF54-9A19-4F7F-A38D-B56E7556CFD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 flipH="1">
              <a:off x="6312327" y="4556277"/>
              <a:ext cx="601591" cy="4377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Arial" panose="020B0604020202020204" pitchFamily="34" charset="0"/>
                  <a:cs typeface="Times New Roman" pitchFamily="18" charset="0"/>
                  <a:sym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77768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20654" r="28786" b="46469"/>
          <a:stretch/>
        </p:blipFill>
        <p:spPr>
          <a:xfrm>
            <a:off x="299330" y="2331194"/>
            <a:ext cx="7903910" cy="307301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3550" r="28558" b="36979"/>
          <a:stretch/>
        </p:blipFill>
        <p:spPr>
          <a:xfrm>
            <a:off x="5517223" y="1807213"/>
            <a:ext cx="6196174" cy="383329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C92298-F3C3-45F7-9312-F43C956FEC1F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RE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87255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9C67196-E4FE-4329-A038-229456F090D5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RENT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RE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3A4B69-5E82-4D9E-84CC-F82E704D8D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53954" r="28786" b="28086"/>
          <a:stretch/>
        </p:blipFill>
        <p:spPr>
          <a:xfrm>
            <a:off x="2665462" y="5122266"/>
            <a:ext cx="7077364" cy="1503092"/>
          </a:xfrm>
          <a:prstGeom prst="rect">
            <a:avLst/>
          </a:prstGeom>
        </p:spPr>
      </p:pic>
      <p:pic>
        <p:nvPicPr>
          <p:cNvPr id="7" name="20180628_073958">
            <a:hlinkClick r:id="" action="ppaction://media"/>
            <a:extLst>
              <a:ext uri="{FF2B5EF4-FFF2-40B4-BE49-F238E27FC236}">
                <a16:creationId xmlns:a16="http://schemas.microsoft.com/office/drawing/2014/main" id="{410EFE1F-EACB-4975-9F13-6B152F5448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6"/>
                </p14:media>
              </p:ext>
            </p:extLst>
          </p:nvPr>
        </p:nvPicPr>
        <p:blipFill rotWithShape="1">
          <a:blip r:embed="rId5"/>
          <a:srcRect t="3391" r="24634" b="10596"/>
          <a:stretch>
            <a:fillRect/>
          </a:stretch>
        </p:blipFill>
        <p:spPr>
          <a:xfrm>
            <a:off x="2870414" y="925196"/>
            <a:ext cx="6451172" cy="39325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7" t="28125" r="27890" b="38083"/>
          <a:stretch/>
        </p:blipFill>
        <p:spPr>
          <a:xfrm>
            <a:off x="2123102" y="2297813"/>
            <a:ext cx="7945796" cy="312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63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C:\Users\Administrator\Desktop\新建文件夹 (3)\17577f82066f5c6副本.jpg">
            <a:extLst>
              <a:ext uri="{FF2B5EF4-FFF2-40B4-BE49-F238E27FC236}">
                <a16:creationId xmlns:a16="http://schemas.microsoft.com/office/drawing/2014/main" id="{EDF47F87-1D88-4AD5-BFC4-57799048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6A1E1A9A-C078-4956-8F74-70C76849FD10}"/>
              </a:ext>
            </a:extLst>
          </p:cNvPr>
          <p:cNvSpPr/>
          <p:nvPr/>
        </p:nvSpPr>
        <p:spPr>
          <a:xfrm>
            <a:off x="484512" y="440505"/>
            <a:ext cx="11222976" cy="5976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14FAA9-901F-4C3C-B6CF-4596FB9E36F2}"/>
              </a:ext>
            </a:extLst>
          </p:cNvPr>
          <p:cNvSpPr txBox="1"/>
          <p:nvPr/>
        </p:nvSpPr>
        <p:spPr>
          <a:xfrm>
            <a:off x="2212369" y="2967335"/>
            <a:ext cx="776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音樂清單畫面</a:t>
            </a:r>
          </a:p>
        </p:txBody>
      </p:sp>
      <p:cxnSp>
        <p:nvCxnSpPr>
          <p:cNvPr id="5" name="直接连接符 15">
            <a:extLst>
              <a:ext uri="{FF2B5EF4-FFF2-40B4-BE49-F238E27FC236}">
                <a16:creationId xmlns:a16="http://schemas.microsoft.com/office/drawing/2014/main" id="{6D56B8FA-7DDD-4A20-938E-9347197802F4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3509799" y="3890665"/>
            <a:ext cx="5172402" cy="12724"/>
          </a:xfrm>
          <a:prstGeom prst="line">
            <a:avLst/>
          </a:prstGeom>
          <a:noFill/>
          <a:ln w="12700" cap="flat" cmpd="sng" algn="ctr">
            <a:solidFill>
              <a:srgbClr val="CD5652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EB156B-D537-43BD-9F6D-2715A38F5E1E}"/>
              </a:ext>
            </a:extLst>
          </p:cNvPr>
          <p:cNvSpPr txBox="1"/>
          <p:nvPr/>
        </p:nvSpPr>
        <p:spPr>
          <a:xfrm>
            <a:off x="2212369" y="3993034"/>
            <a:ext cx="7767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err="1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MusicList</a:t>
            </a:r>
            <a:r>
              <a:rPr lang="zh-TW" altLang="en-US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3200" dirty="0" err="1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AddList</a:t>
            </a:r>
            <a:r>
              <a:rPr lang="zh-TW" altLang="en-US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Lists</a:t>
            </a:r>
            <a:endParaRPr lang="zh-TW" altLang="en-US" sz="32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18821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AEF429E-E11D-4D34-A544-74346D70EA55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MUSICLIST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MUSICLIST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MUSICLIST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8CB6BC-43B4-499D-8265-78166C65E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0" t="19661" r="62823" b="19001"/>
          <a:stretch/>
        </p:blipFill>
        <p:spPr>
          <a:xfrm>
            <a:off x="4121804" y="893699"/>
            <a:ext cx="3948392" cy="542171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2C2610-837C-43B4-A568-4A41C6589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0" t="20711" r="58065" b="62293"/>
          <a:stretch/>
        </p:blipFill>
        <p:spPr>
          <a:xfrm>
            <a:off x="506363" y="1824860"/>
            <a:ext cx="3274143" cy="1165605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08B18CE-73FF-43E9-B472-EB8454B07E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0" t="19498" r="51452" b="22653"/>
          <a:stretch/>
        </p:blipFill>
        <p:spPr>
          <a:xfrm>
            <a:off x="7479974" y="2348100"/>
            <a:ext cx="4080389" cy="3967317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CEDA2D2-8D8F-4544-B674-99E7FE9D5D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0" t="22650" r="52258" b="22654"/>
          <a:stretch/>
        </p:blipFill>
        <p:spPr>
          <a:xfrm>
            <a:off x="476860" y="2697629"/>
            <a:ext cx="3982067" cy="3751006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FE40A4A-EA0B-46AB-BDC5-3DAF9F6A22CF}"/>
              </a:ext>
            </a:extLst>
          </p:cNvPr>
          <p:cNvSpPr/>
          <p:nvPr/>
        </p:nvSpPr>
        <p:spPr>
          <a:xfrm>
            <a:off x="4849978" y="3694176"/>
            <a:ext cx="950976" cy="237824"/>
          </a:xfrm>
          <a:prstGeom prst="rect">
            <a:avLst/>
          </a:prstGeom>
          <a:noFill/>
          <a:ln w="19050">
            <a:solidFill>
              <a:srgbClr val="D28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C2F0715-9362-4733-8FF4-68B67D7C7E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780506" y="2407663"/>
            <a:ext cx="1069472" cy="1405425"/>
          </a:xfrm>
          <a:prstGeom prst="line">
            <a:avLst/>
          </a:prstGeom>
          <a:ln w="19050">
            <a:solidFill>
              <a:srgbClr val="D28C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356B5FB-3818-4F07-8035-4B2831F3018C}"/>
              </a:ext>
            </a:extLst>
          </p:cNvPr>
          <p:cNvSpPr/>
          <p:nvPr/>
        </p:nvSpPr>
        <p:spPr>
          <a:xfrm>
            <a:off x="5587435" y="2490350"/>
            <a:ext cx="191065" cy="189350"/>
          </a:xfrm>
          <a:prstGeom prst="rect">
            <a:avLst/>
          </a:prstGeom>
          <a:noFill/>
          <a:ln w="19050">
            <a:solidFill>
              <a:srgbClr val="D28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DCF4F2E-7AC6-44A6-9D3D-7C64A94103E4}"/>
              </a:ext>
            </a:extLst>
          </p:cNvPr>
          <p:cNvCxnSpPr>
            <a:cxnSpLocks/>
            <a:stCxn id="23" idx="3"/>
            <a:endCxn id="8" idx="1"/>
          </p:cNvCxnSpPr>
          <p:nvPr/>
        </p:nvCxnSpPr>
        <p:spPr>
          <a:xfrm>
            <a:off x="5778500" y="2585025"/>
            <a:ext cx="1701474" cy="1746734"/>
          </a:xfrm>
          <a:prstGeom prst="line">
            <a:avLst/>
          </a:prstGeom>
          <a:ln w="19050">
            <a:solidFill>
              <a:srgbClr val="D28C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6588D9B-C3A4-4B19-A414-C0E5A3E58F94}"/>
              </a:ext>
            </a:extLst>
          </p:cNvPr>
          <p:cNvSpPr/>
          <p:nvPr/>
        </p:nvSpPr>
        <p:spPr>
          <a:xfrm>
            <a:off x="5777092" y="2491461"/>
            <a:ext cx="191065" cy="189350"/>
          </a:xfrm>
          <a:prstGeom prst="rect">
            <a:avLst/>
          </a:prstGeom>
          <a:noFill/>
          <a:ln w="19050">
            <a:solidFill>
              <a:srgbClr val="D28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7C0F78D-9499-4512-B012-354CF597C814}"/>
              </a:ext>
            </a:extLst>
          </p:cNvPr>
          <p:cNvCxnSpPr>
            <a:cxnSpLocks/>
            <a:stCxn id="10" idx="3"/>
            <a:endCxn id="23" idx="3"/>
          </p:cNvCxnSpPr>
          <p:nvPr/>
        </p:nvCxnSpPr>
        <p:spPr>
          <a:xfrm flipV="1">
            <a:off x="4458927" y="2585025"/>
            <a:ext cx="1319573" cy="1988107"/>
          </a:xfrm>
          <a:prstGeom prst="line">
            <a:avLst/>
          </a:prstGeom>
          <a:ln w="19050">
            <a:solidFill>
              <a:srgbClr val="D28C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67D38FD-877B-46F1-A3FD-23EFAB84F2A8}"/>
              </a:ext>
            </a:extLst>
          </p:cNvPr>
          <p:cNvSpPr/>
          <p:nvPr/>
        </p:nvSpPr>
        <p:spPr>
          <a:xfrm>
            <a:off x="4702998" y="2489239"/>
            <a:ext cx="1265159" cy="1203825"/>
          </a:xfrm>
          <a:prstGeom prst="rect">
            <a:avLst/>
          </a:prstGeom>
          <a:noFill/>
          <a:ln w="19050">
            <a:solidFill>
              <a:srgbClr val="D28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6A3BBA3-7912-45EE-BF78-F548CDF55A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0" t="22652" r="52258" b="22652"/>
          <a:stretch/>
        </p:blipFill>
        <p:spPr>
          <a:xfrm>
            <a:off x="7780637" y="1318317"/>
            <a:ext cx="3982065" cy="3751006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323F1D0-B700-4960-80DD-F31EAD87B913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5968157" y="3091152"/>
            <a:ext cx="1812480" cy="102668"/>
          </a:xfrm>
          <a:prstGeom prst="line">
            <a:avLst/>
          </a:prstGeom>
          <a:ln w="19050">
            <a:solidFill>
              <a:srgbClr val="D28C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F3BC311A-D8D3-4B1B-8DD1-61A44C99EF3F}"/>
              </a:ext>
            </a:extLst>
          </p:cNvPr>
          <p:cNvSpPr/>
          <p:nvPr/>
        </p:nvSpPr>
        <p:spPr>
          <a:xfrm>
            <a:off x="4697430" y="2488127"/>
            <a:ext cx="1265159" cy="1502323"/>
          </a:xfrm>
          <a:prstGeom prst="rect">
            <a:avLst/>
          </a:prstGeom>
          <a:noFill/>
          <a:ln w="19050">
            <a:solidFill>
              <a:srgbClr val="D28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97F0A89-C720-478B-ACC0-35E6E4AEEF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1" t="22653" r="54274" b="28602"/>
          <a:stretch/>
        </p:blipFill>
        <p:spPr>
          <a:xfrm>
            <a:off x="301386" y="1230164"/>
            <a:ext cx="3736258" cy="3342968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4A14A00-14D0-40DC-B318-1119544F10D5}"/>
              </a:ext>
            </a:extLst>
          </p:cNvPr>
          <p:cNvCxnSpPr>
            <a:cxnSpLocks/>
            <a:stCxn id="36" idx="1"/>
            <a:endCxn id="16" idx="3"/>
          </p:cNvCxnSpPr>
          <p:nvPr/>
        </p:nvCxnSpPr>
        <p:spPr>
          <a:xfrm flipH="1" flipV="1">
            <a:off x="4037644" y="2901648"/>
            <a:ext cx="659786" cy="337641"/>
          </a:xfrm>
          <a:prstGeom prst="line">
            <a:avLst/>
          </a:prstGeom>
          <a:ln w="19050">
            <a:solidFill>
              <a:srgbClr val="D28C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E8611B4D-1995-43FD-96E0-B6504D1BF5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368" t="40950" r="61471" b="36837"/>
          <a:stretch/>
        </p:blipFill>
        <p:spPr>
          <a:xfrm>
            <a:off x="8405809" y="2663578"/>
            <a:ext cx="3118187" cy="1548436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</p:spTree>
    <p:extLst>
      <p:ext uri="{BB962C8B-B14F-4D97-AF65-F5344CB8AC3E}">
        <p14:creationId xmlns:p14="http://schemas.microsoft.com/office/powerpoint/2010/main" val="39769669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3" grpId="0" animBg="1"/>
      <p:bldP spid="23" grpId="1" animBg="1"/>
      <p:bldP spid="27" grpId="0" animBg="1"/>
      <p:bldP spid="27" grpId="1" animBg="1"/>
      <p:bldP spid="31" grpId="0" animBg="1"/>
      <p:bldP spid="31" grpId="1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80628_085939">
            <a:hlinkClick r:id="" action="ppaction://media"/>
            <a:extLst>
              <a:ext uri="{FF2B5EF4-FFF2-40B4-BE49-F238E27FC236}">
                <a16:creationId xmlns:a16="http://schemas.microsoft.com/office/drawing/2014/main" id="{6CE5BBDF-0CD2-4216-B5B0-CD1A306C12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197" end="1361"/>
                </p14:media>
              </p:ext>
            </p:extLst>
          </p:nvPr>
        </p:nvPicPr>
        <p:blipFill rotWithShape="1">
          <a:blip r:embed="rId5"/>
          <a:srcRect l="32896" t="7341" r="6793" b="4064"/>
          <a:stretch/>
        </p:blipFill>
        <p:spPr>
          <a:xfrm>
            <a:off x="5381226" y="1392117"/>
            <a:ext cx="6720575" cy="52731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3D17056-3622-4675-89D6-E5926FAACF6F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MUSICLIST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MUSICLIST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MUSICLIST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1" t="16836" r="45384" b="38969"/>
          <a:stretch/>
        </p:blipFill>
        <p:spPr bwMode="auto">
          <a:xfrm>
            <a:off x="602835" y="948442"/>
            <a:ext cx="6625557" cy="519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4843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5" t="27679" r="27271" b="40400"/>
          <a:stretch/>
        </p:blipFill>
        <p:spPr bwMode="auto">
          <a:xfrm>
            <a:off x="429193" y="2017884"/>
            <a:ext cx="10021437" cy="359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20180628_092252">
            <a:hlinkClick r:id="" action="ppaction://media"/>
            <a:extLst>
              <a:ext uri="{FF2B5EF4-FFF2-40B4-BE49-F238E27FC236}">
                <a16:creationId xmlns:a16="http://schemas.microsoft.com/office/drawing/2014/main" id="{763E437B-DAB8-4794-BB81-16271BACF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7307" t="3550" r="13548"/>
          <a:stretch/>
        </p:blipFill>
        <p:spPr>
          <a:xfrm>
            <a:off x="7282278" y="1085596"/>
            <a:ext cx="3929922" cy="54631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2CEA9E6-50EF-4C06-B58C-B9531C55A1F7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ADDLIST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ADDLIST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ADDLIST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ADD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44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1B6615-EE84-463F-A5E9-9F9751A43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16" t="16774" r="27742" b="22437"/>
          <a:stretch/>
        </p:blipFill>
        <p:spPr>
          <a:xfrm>
            <a:off x="297544" y="1141165"/>
            <a:ext cx="4432394" cy="546318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A2A6A5A-0B40-40CB-9760-0356105363EB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ADDLIST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ADDLIST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ADDLIST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ADD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8E3BC8-8B68-4664-89FF-9115BA8F7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64" t="25376" r="58065" b="38351"/>
          <a:stretch/>
        </p:blipFill>
        <p:spPr>
          <a:xfrm>
            <a:off x="4788310" y="946354"/>
            <a:ext cx="4799930" cy="3392129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0" t="32272" r="64739" b="36061"/>
          <a:stretch/>
        </p:blipFill>
        <p:spPr bwMode="auto">
          <a:xfrm>
            <a:off x="9297388" y="3038635"/>
            <a:ext cx="2565421" cy="3533760"/>
          </a:xfrm>
          <a:prstGeom prst="rect">
            <a:avLst/>
          </a:prstGeom>
          <a:noFill/>
          <a:ln w="19050">
            <a:solidFill>
              <a:srgbClr val="D28CA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896144E-C3A5-4D28-BEF7-A7FD13614521}"/>
              </a:ext>
            </a:extLst>
          </p:cNvPr>
          <p:cNvSpPr txBox="1"/>
          <p:nvPr/>
        </p:nvSpPr>
        <p:spPr>
          <a:xfrm>
            <a:off x="5724464" y="4153817"/>
            <a:ext cx="163800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D28CA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Form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AddList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103BDA-6EC1-4EF7-AF26-07BC77AAE738}"/>
              </a:ext>
            </a:extLst>
          </p:cNvPr>
          <p:cNvSpPr txBox="1"/>
          <p:nvPr/>
        </p:nvSpPr>
        <p:spPr>
          <a:xfrm>
            <a:off x="10056066" y="6370522"/>
            <a:ext cx="163800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D28CA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Form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Lists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253407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8" t="22639" r="46875" b="42361"/>
          <a:stretch/>
        </p:blipFill>
        <p:spPr bwMode="auto">
          <a:xfrm>
            <a:off x="600266" y="2535800"/>
            <a:ext cx="6263239" cy="403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363F641-3968-4A47-92E7-DCA2874A92ED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2" name="20180628_095322">
            <a:hlinkClick r:id="" action="ppaction://media"/>
            <a:extLst>
              <a:ext uri="{FF2B5EF4-FFF2-40B4-BE49-F238E27FC236}">
                <a16:creationId xmlns:a16="http://schemas.microsoft.com/office/drawing/2014/main" id="{8C4BDB21-B5FB-4CAA-A971-8B500C5C4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8468" r="5523"/>
          <a:stretch/>
        </p:blipFill>
        <p:spPr>
          <a:xfrm>
            <a:off x="5744402" y="1308090"/>
            <a:ext cx="5759340" cy="39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955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F04D079-B284-499B-ADEE-166308AD2F81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D4B9C6-A9A3-4509-A747-1FB784509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6" t="30681" r="56048" b="27742"/>
          <a:stretch/>
        </p:blipFill>
        <p:spPr>
          <a:xfrm>
            <a:off x="1150375" y="1443501"/>
            <a:ext cx="5230761" cy="3970998"/>
          </a:xfrm>
          <a:prstGeom prst="rect">
            <a:avLst/>
          </a:prstGeom>
        </p:spPr>
      </p:pic>
      <p:pic>
        <p:nvPicPr>
          <p:cNvPr id="6" name="20180628_095809">
            <a:hlinkClick r:id="" action="ppaction://media"/>
            <a:extLst>
              <a:ext uri="{FF2B5EF4-FFF2-40B4-BE49-F238E27FC236}">
                <a16:creationId xmlns:a16="http://schemas.microsoft.com/office/drawing/2014/main" id="{1878C700-E4A2-443B-934A-3ABCD3DAD9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2103" y="2087917"/>
            <a:ext cx="6096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40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F04D079-B284-499B-ADEE-166308AD2F81}"/>
              </a:ext>
            </a:extLst>
          </p:cNvPr>
          <p:cNvSpPr txBox="1"/>
          <p:nvPr/>
        </p:nvSpPr>
        <p:spPr>
          <a:xfrm>
            <a:off x="-137844" y="-255182"/>
            <a:ext cx="140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LISTS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7C213EC-2EE2-4DA1-8FA8-C02752C315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7" t="25252" r="55228" b="26964"/>
          <a:stretch/>
        </p:blipFill>
        <p:spPr>
          <a:xfrm>
            <a:off x="207816" y="1634837"/>
            <a:ext cx="4927667" cy="417753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CE5DF3-AACA-4591-9C23-A3799C0CAD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t="29697" r="50000" b="29091"/>
          <a:stretch/>
        </p:blipFill>
        <p:spPr>
          <a:xfrm>
            <a:off x="144367" y="2133404"/>
            <a:ext cx="5017561" cy="3367047"/>
          </a:xfrm>
          <a:prstGeom prst="rect">
            <a:avLst/>
          </a:prstGeom>
        </p:spPr>
      </p:pic>
      <p:pic>
        <p:nvPicPr>
          <p:cNvPr id="16" name="20180629_005120">
            <a:hlinkClick r:id="" action="ppaction://media"/>
            <a:extLst>
              <a:ext uri="{FF2B5EF4-FFF2-40B4-BE49-F238E27FC236}">
                <a16:creationId xmlns:a16="http://schemas.microsoft.com/office/drawing/2014/main" id="{01093D18-7150-4AB6-A4A1-B9EFC52CE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397" t="4654" r="28388" b="11121"/>
          <a:stretch/>
        </p:blipFill>
        <p:spPr>
          <a:xfrm>
            <a:off x="4932220" y="1634837"/>
            <a:ext cx="7051964" cy="43641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153AFA-CB1A-492A-8226-E308B84709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1" t="24444" r="55455" b="29697"/>
          <a:stretch/>
        </p:blipFill>
        <p:spPr>
          <a:xfrm>
            <a:off x="356343" y="1922514"/>
            <a:ext cx="4427351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707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C:\Users\Administrator\Desktop\新建文件夹 (3)\17577f82066f5c6副本.jpg">
            <a:extLst>
              <a:ext uri="{FF2B5EF4-FFF2-40B4-BE49-F238E27FC236}">
                <a16:creationId xmlns:a16="http://schemas.microsoft.com/office/drawing/2014/main" id="{EDF47F87-1D88-4AD5-BFC4-57799048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6A1E1A9A-C078-4956-8F74-70C76849FD10}"/>
              </a:ext>
            </a:extLst>
          </p:cNvPr>
          <p:cNvSpPr/>
          <p:nvPr/>
        </p:nvSpPr>
        <p:spPr>
          <a:xfrm>
            <a:off x="685800" y="618186"/>
            <a:ext cx="10820400" cy="562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50F390B-D976-41F7-BE63-B28DEBBE3ABD}"/>
              </a:ext>
            </a:extLst>
          </p:cNvPr>
          <p:cNvGrpSpPr/>
          <p:nvPr/>
        </p:nvGrpSpPr>
        <p:grpSpPr>
          <a:xfrm>
            <a:off x="3017297" y="2161620"/>
            <a:ext cx="5837718" cy="2534761"/>
            <a:chOff x="1434267" y="1278996"/>
            <a:chExt cx="5837718" cy="2534761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665D283D-62D2-4D9E-AB9B-A030F760E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267" y="1278996"/>
              <a:ext cx="2537012" cy="2534761"/>
            </a:xfrm>
            <a:custGeom>
              <a:avLst/>
              <a:gdLst>
                <a:gd name="T0" fmla="*/ 929 w 1857"/>
                <a:gd name="T1" fmla="*/ 0 h 1855"/>
                <a:gd name="T2" fmla="*/ 1857 w 1857"/>
                <a:gd name="T3" fmla="*/ 928 h 1855"/>
                <a:gd name="T4" fmla="*/ 929 w 1857"/>
                <a:gd name="T5" fmla="*/ 1855 h 1855"/>
                <a:gd name="T6" fmla="*/ 0 w 1857"/>
                <a:gd name="T7" fmla="*/ 928 h 1855"/>
                <a:gd name="T8" fmla="*/ 929 w 1857"/>
                <a:gd name="T9" fmla="*/ 0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1855">
                  <a:moveTo>
                    <a:pt x="929" y="0"/>
                  </a:moveTo>
                  <a:lnTo>
                    <a:pt x="1857" y="928"/>
                  </a:lnTo>
                  <a:lnTo>
                    <a:pt x="929" y="1855"/>
                  </a:lnTo>
                  <a:lnTo>
                    <a:pt x="0" y="92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CD56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6" tIns="45723" rIns="91446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9" name="文本框 2">
              <a:extLst>
                <a:ext uri="{FF2B5EF4-FFF2-40B4-BE49-F238E27FC236}">
                  <a16:creationId xmlns:a16="http://schemas.microsoft.com/office/drawing/2014/main" id="{CAE6718F-C833-47FD-81A1-2C7893D51181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099585" y="1742064"/>
              <a:ext cx="1206376" cy="1116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3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01</a:t>
              </a:r>
              <a:endParaRPr lang="zh-CN" altLang="en-US" sz="73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cxnSp>
          <p:nvCxnSpPr>
            <p:cNvPr id="30" name="直接连接符 15">
              <a:extLst>
                <a:ext uri="{FF2B5EF4-FFF2-40B4-BE49-F238E27FC236}">
                  <a16:creationId xmlns:a16="http://schemas.microsoft.com/office/drawing/2014/main" id="{E1D71A15-7F5D-49B9-ABD6-586AD9BD605C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324944" y="2877347"/>
              <a:ext cx="2947040" cy="0"/>
            </a:xfrm>
            <a:prstGeom prst="line">
              <a:avLst/>
            </a:prstGeom>
            <a:noFill/>
            <a:ln w="12700" cap="flat" cmpd="sng" algn="ctr">
              <a:solidFill>
                <a:srgbClr val="CD5652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31" name="文本框 11">
              <a:extLst>
                <a:ext uri="{FF2B5EF4-FFF2-40B4-BE49-F238E27FC236}">
                  <a16:creationId xmlns:a16="http://schemas.microsoft.com/office/drawing/2014/main" id="{DF5AA9E8-D986-4E00-849F-A5F8C091DA36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69949" y="2752040"/>
              <a:ext cx="246564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PART</a:t>
              </a:r>
              <a:endPara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7C79B66-8AAA-4432-A00D-3C387FCCA3AE}"/>
                </a:ext>
              </a:extLst>
            </p:cNvPr>
            <p:cNvSpPr/>
            <p:nvPr/>
          </p:nvSpPr>
          <p:spPr>
            <a:xfrm>
              <a:off x="4324944" y="2181023"/>
              <a:ext cx="2947041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4000" b="1" dirty="0">
                  <a:solidFill>
                    <a:prstClr val="white">
                      <a:lumMod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專題概要</a:t>
              </a:r>
              <a:endParaRPr lang="zh-CN" altLang="zh-CN" sz="4000" b="1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16495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C:\Users\Administrator\Desktop\新建文件夹 (3)\17577f82066f5c6副本.jpg">
            <a:extLst>
              <a:ext uri="{FF2B5EF4-FFF2-40B4-BE49-F238E27FC236}">
                <a16:creationId xmlns:a16="http://schemas.microsoft.com/office/drawing/2014/main" id="{EDF47F87-1D88-4AD5-BFC4-57799048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6A1E1A9A-C078-4956-8F74-70C76849FD10}"/>
              </a:ext>
            </a:extLst>
          </p:cNvPr>
          <p:cNvSpPr/>
          <p:nvPr/>
        </p:nvSpPr>
        <p:spPr>
          <a:xfrm>
            <a:off x="685800" y="618186"/>
            <a:ext cx="10820400" cy="562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50F390B-D976-41F7-BE63-B28DEBBE3ABD}"/>
              </a:ext>
            </a:extLst>
          </p:cNvPr>
          <p:cNvGrpSpPr/>
          <p:nvPr/>
        </p:nvGrpSpPr>
        <p:grpSpPr>
          <a:xfrm>
            <a:off x="3017297" y="2161620"/>
            <a:ext cx="5837718" cy="2534761"/>
            <a:chOff x="1434267" y="1278996"/>
            <a:chExt cx="5837718" cy="2534761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665D283D-62D2-4D9E-AB9B-A030F760E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267" y="1278996"/>
              <a:ext cx="2537012" cy="2534761"/>
            </a:xfrm>
            <a:custGeom>
              <a:avLst/>
              <a:gdLst>
                <a:gd name="T0" fmla="*/ 929 w 1857"/>
                <a:gd name="T1" fmla="*/ 0 h 1855"/>
                <a:gd name="T2" fmla="*/ 1857 w 1857"/>
                <a:gd name="T3" fmla="*/ 928 h 1855"/>
                <a:gd name="T4" fmla="*/ 929 w 1857"/>
                <a:gd name="T5" fmla="*/ 1855 h 1855"/>
                <a:gd name="T6" fmla="*/ 0 w 1857"/>
                <a:gd name="T7" fmla="*/ 928 h 1855"/>
                <a:gd name="T8" fmla="*/ 929 w 1857"/>
                <a:gd name="T9" fmla="*/ 0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1855">
                  <a:moveTo>
                    <a:pt x="929" y="0"/>
                  </a:moveTo>
                  <a:lnTo>
                    <a:pt x="1857" y="928"/>
                  </a:lnTo>
                  <a:lnTo>
                    <a:pt x="929" y="1855"/>
                  </a:lnTo>
                  <a:lnTo>
                    <a:pt x="0" y="92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CD56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6" tIns="45723" rIns="91446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9" name="文本框 2">
              <a:extLst>
                <a:ext uri="{FF2B5EF4-FFF2-40B4-BE49-F238E27FC236}">
                  <a16:creationId xmlns:a16="http://schemas.microsoft.com/office/drawing/2014/main" id="{CAE6718F-C833-47FD-81A1-2C7893D51181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099585" y="1742064"/>
              <a:ext cx="1206376" cy="1116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3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03</a:t>
              </a:r>
              <a:endParaRPr lang="zh-CN" altLang="en-US" sz="73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cxnSp>
          <p:nvCxnSpPr>
            <p:cNvPr id="30" name="直接连接符 15">
              <a:extLst>
                <a:ext uri="{FF2B5EF4-FFF2-40B4-BE49-F238E27FC236}">
                  <a16:creationId xmlns:a16="http://schemas.microsoft.com/office/drawing/2014/main" id="{E1D71A15-7F5D-49B9-ABD6-586AD9BD605C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324944" y="2877347"/>
              <a:ext cx="2947040" cy="0"/>
            </a:xfrm>
            <a:prstGeom prst="line">
              <a:avLst/>
            </a:prstGeom>
            <a:noFill/>
            <a:ln w="12700" cap="flat" cmpd="sng" algn="ctr">
              <a:solidFill>
                <a:srgbClr val="CD5652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31" name="文本框 11">
              <a:extLst>
                <a:ext uri="{FF2B5EF4-FFF2-40B4-BE49-F238E27FC236}">
                  <a16:creationId xmlns:a16="http://schemas.microsoft.com/office/drawing/2014/main" id="{DF5AA9E8-D986-4E00-849F-A5F8C091DA36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69949" y="2752040"/>
              <a:ext cx="246564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PART</a:t>
              </a:r>
              <a:endPara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7C79B66-8AAA-4432-A00D-3C387FCCA3AE}"/>
                </a:ext>
              </a:extLst>
            </p:cNvPr>
            <p:cNvSpPr/>
            <p:nvPr/>
          </p:nvSpPr>
          <p:spPr>
            <a:xfrm>
              <a:off x="4324944" y="2181023"/>
              <a:ext cx="2947041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4000" b="1" dirty="0">
                  <a:solidFill>
                    <a:prstClr val="white">
                      <a:lumMod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DEMO</a:t>
              </a:r>
              <a:endParaRPr lang="zh-CN" altLang="zh-CN" sz="4000" b="1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34725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C:\Users\Administrator\Desktop\新建文件夹 (3)\17577f82066f5c6副本.jpg">
            <a:extLst>
              <a:ext uri="{FF2B5EF4-FFF2-40B4-BE49-F238E27FC236}">
                <a16:creationId xmlns:a16="http://schemas.microsoft.com/office/drawing/2014/main" id="{EDF47F87-1D88-4AD5-BFC4-57799048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6A1E1A9A-C078-4956-8F74-70C76849FD10}"/>
              </a:ext>
            </a:extLst>
          </p:cNvPr>
          <p:cNvSpPr/>
          <p:nvPr/>
        </p:nvSpPr>
        <p:spPr>
          <a:xfrm>
            <a:off x="685800" y="618186"/>
            <a:ext cx="10820400" cy="562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50F390B-D976-41F7-BE63-B28DEBBE3ABD}"/>
              </a:ext>
            </a:extLst>
          </p:cNvPr>
          <p:cNvGrpSpPr/>
          <p:nvPr/>
        </p:nvGrpSpPr>
        <p:grpSpPr>
          <a:xfrm>
            <a:off x="3017297" y="2161620"/>
            <a:ext cx="5837718" cy="2534761"/>
            <a:chOff x="1434267" y="1278996"/>
            <a:chExt cx="5837718" cy="2534761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665D283D-62D2-4D9E-AB9B-A030F760E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267" y="1278996"/>
              <a:ext cx="2537012" cy="2534761"/>
            </a:xfrm>
            <a:custGeom>
              <a:avLst/>
              <a:gdLst>
                <a:gd name="T0" fmla="*/ 929 w 1857"/>
                <a:gd name="T1" fmla="*/ 0 h 1855"/>
                <a:gd name="T2" fmla="*/ 1857 w 1857"/>
                <a:gd name="T3" fmla="*/ 928 h 1855"/>
                <a:gd name="T4" fmla="*/ 929 w 1857"/>
                <a:gd name="T5" fmla="*/ 1855 h 1855"/>
                <a:gd name="T6" fmla="*/ 0 w 1857"/>
                <a:gd name="T7" fmla="*/ 928 h 1855"/>
                <a:gd name="T8" fmla="*/ 929 w 1857"/>
                <a:gd name="T9" fmla="*/ 0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1855">
                  <a:moveTo>
                    <a:pt x="929" y="0"/>
                  </a:moveTo>
                  <a:lnTo>
                    <a:pt x="1857" y="928"/>
                  </a:lnTo>
                  <a:lnTo>
                    <a:pt x="929" y="1855"/>
                  </a:lnTo>
                  <a:lnTo>
                    <a:pt x="0" y="92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CD56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6" tIns="45723" rIns="91446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9" name="文本框 2">
              <a:extLst>
                <a:ext uri="{FF2B5EF4-FFF2-40B4-BE49-F238E27FC236}">
                  <a16:creationId xmlns:a16="http://schemas.microsoft.com/office/drawing/2014/main" id="{CAE6718F-C833-47FD-81A1-2C7893D51181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099585" y="1742064"/>
              <a:ext cx="1206376" cy="1116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3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04</a:t>
              </a:r>
              <a:endParaRPr lang="zh-CN" altLang="en-US" sz="73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cxnSp>
          <p:nvCxnSpPr>
            <p:cNvPr id="30" name="直接连接符 15">
              <a:extLst>
                <a:ext uri="{FF2B5EF4-FFF2-40B4-BE49-F238E27FC236}">
                  <a16:creationId xmlns:a16="http://schemas.microsoft.com/office/drawing/2014/main" id="{E1D71A15-7F5D-49B9-ABD6-586AD9BD605C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324944" y="2877347"/>
              <a:ext cx="2947040" cy="0"/>
            </a:xfrm>
            <a:prstGeom prst="line">
              <a:avLst/>
            </a:prstGeom>
            <a:noFill/>
            <a:ln w="12700" cap="flat" cmpd="sng" algn="ctr">
              <a:solidFill>
                <a:srgbClr val="CD5652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31" name="文本框 11">
              <a:extLst>
                <a:ext uri="{FF2B5EF4-FFF2-40B4-BE49-F238E27FC236}">
                  <a16:creationId xmlns:a16="http://schemas.microsoft.com/office/drawing/2014/main" id="{DF5AA9E8-D986-4E00-849F-A5F8C091DA36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69949" y="2752040"/>
              <a:ext cx="246564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PART</a:t>
              </a:r>
              <a:endPara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7C79B66-8AAA-4432-A00D-3C387FCCA3AE}"/>
                </a:ext>
              </a:extLst>
            </p:cNvPr>
            <p:cNvSpPr/>
            <p:nvPr/>
          </p:nvSpPr>
          <p:spPr>
            <a:xfrm>
              <a:off x="4324944" y="2181023"/>
              <a:ext cx="2947041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4000" b="1" dirty="0">
                  <a:solidFill>
                    <a:prstClr val="white">
                      <a:lumMod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工作分配</a:t>
              </a:r>
              <a:endParaRPr lang="zh-CN" altLang="zh-CN" sz="4000" b="1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701602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DEFF12-E4CF-488B-A1E6-4B34083E48BC}"/>
              </a:ext>
            </a:extLst>
          </p:cNvPr>
          <p:cNvGrpSpPr/>
          <p:nvPr/>
        </p:nvGrpSpPr>
        <p:grpSpPr>
          <a:xfrm>
            <a:off x="694710" y="3236563"/>
            <a:ext cx="10802580" cy="145026"/>
            <a:chOff x="694710" y="3236563"/>
            <a:chExt cx="10802580" cy="145026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8ED88F6E-B6AA-49BC-BCB5-720D24FA5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710" y="3236563"/>
              <a:ext cx="144000" cy="14502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79CFCB4-8E04-4D87-BE71-159CC823B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53290" y="3236563"/>
              <a:ext cx="144000" cy="14502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51DD7447-A576-4C3A-88EF-4E36E6AC6C4F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838710" y="3309076"/>
              <a:ext cx="10514580" cy="0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0D7658D-7840-4914-A929-1BCD210C97A9}"/>
              </a:ext>
            </a:extLst>
          </p:cNvPr>
          <p:cNvGrpSpPr/>
          <p:nvPr/>
        </p:nvGrpSpPr>
        <p:grpSpPr>
          <a:xfrm>
            <a:off x="618142" y="3679015"/>
            <a:ext cx="2760955" cy="2453673"/>
            <a:chOff x="618142" y="3679015"/>
            <a:chExt cx="2760955" cy="2453673"/>
          </a:xfrm>
        </p:grpSpPr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4C7309E8-2987-4076-95FB-E96535D4163A}"/>
                </a:ext>
              </a:extLst>
            </p:cNvPr>
            <p:cNvCxnSpPr>
              <a:cxnSpLocks/>
              <a:stCxn id="7" idx="4"/>
              <a:endCxn id="17" idx="0"/>
            </p:cNvCxnSpPr>
            <p:nvPr/>
          </p:nvCxnSpPr>
          <p:spPr>
            <a:xfrm rot="16200000" flipH="1">
              <a:off x="974270" y="4699714"/>
              <a:ext cx="2045049" cy="365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B8E01D9-7DC3-4097-9602-BDDC259C76C5}"/>
                </a:ext>
              </a:extLst>
            </p:cNvPr>
            <p:cNvSpPr txBox="1"/>
            <p:nvPr/>
          </p:nvSpPr>
          <p:spPr>
            <a:xfrm>
              <a:off x="618142" y="5724065"/>
              <a:ext cx="2760955" cy="4086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林昱彤、程伊萱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992B9923-ACFB-4771-B899-6C29879472CD}"/>
              </a:ext>
            </a:extLst>
          </p:cNvPr>
          <p:cNvGrpSpPr/>
          <p:nvPr/>
        </p:nvGrpSpPr>
        <p:grpSpPr>
          <a:xfrm>
            <a:off x="8823848" y="3663192"/>
            <a:ext cx="2760955" cy="1492941"/>
            <a:chOff x="8823848" y="3663192"/>
            <a:chExt cx="2760955" cy="1492941"/>
          </a:xfrm>
        </p:grpSpPr>
        <p:cxnSp>
          <p:nvCxnSpPr>
            <p:cNvPr id="27" name="接點: 肘形 26">
              <a:extLst>
                <a:ext uri="{FF2B5EF4-FFF2-40B4-BE49-F238E27FC236}">
                  <a16:creationId xmlns:a16="http://schemas.microsoft.com/office/drawing/2014/main" id="{24405925-3E05-4C62-8F7E-73E7D3E08726}"/>
                </a:ext>
              </a:extLst>
            </p:cNvPr>
            <p:cNvCxnSpPr>
              <a:cxnSpLocks/>
              <a:stCxn id="15" idx="4"/>
              <a:endCxn id="26" idx="0"/>
            </p:cNvCxnSpPr>
            <p:nvPr/>
          </p:nvCxnSpPr>
          <p:spPr>
            <a:xfrm rot="16200000" flipH="1">
              <a:off x="9661135" y="4204319"/>
              <a:ext cx="1084318" cy="206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4AF6F8C-EF38-448F-9688-0B850D0BD2A0}"/>
                </a:ext>
              </a:extLst>
            </p:cNvPr>
            <p:cNvSpPr txBox="1"/>
            <p:nvPr/>
          </p:nvSpPr>
          <p:spPr>
            <a:xfrm>
              <a:off x="8823848" y="4747510"/>
              <a:ext cx="2760955" cy="4086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程伊萱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21FC5B1-A2DE-44EB-8F36-9AC630982938}"/>
              </a:ext>
            </a:extLst>
          </p:cNvPr>
          <p:cNvGrpSpPr/>
          <p:nvPr/>
        </p:nvGrpSpPr>
        <p:grpSpPr>
          <a:xfrm>
            <a:off x="2667889" y="3679016"/>
            <a:ext cx="2760955" cy="989347"/>
            <a:chOff x="2667889" y="3679016"/>
            <a:chExt cx="2760955" cy="989347"/>
          </a:xfrm>
        </p:grpSpPr>
        <p:cxnSp>
          <p:nvCxnSpPr>
            <p:cNvPr id="44" name="接點: 肘形 43">
              <a:extLst>
                <a:ext uri="{FF2B5EF4-FFF2-40B4-BE49-F238E27FC236}">
                  <a16:creationId xmlns:a16="http://schemas.microsoft.com/office/drawing/2014/main" id="{5D12FE3E-1DD7-4411-B23E-31E879C505F9}"/>
                </a:ext>
              </a:extLst>
            </p:cNvPr>
            <p:cNvCxnSpPr>
              <a:cxnSpLocks/>
              <a:stCxn id="12" idx="4"/>
              <a:endCxn id="31" idx="0"/>
            </p:cNvCxnSpPr>
            <p:nvPr/>
          </p:nvCxnSpPr>
          <p:spPr>
            <a:xfrm rot="16200000" flipH="1">
              <a:off x="3757217" y="3968590"/>
              <a:ext cx="580724" cy="1575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E5678C3-367D-4C73-868E-1B5653D025AC}"/>
                </a:ext>
              </a:extLst>
            </p:cNvPr>
            <p:cNvSpPr txBox="1"/>
            <p:nvPr/>
          </p:nvSpPr>
          <p:spPr>
            <a:xfrm>
              <a:off x="2667889" y="4259740"/>
              <a:ext cx="2760955" cy="4086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林正杰、林昱彤、程伊萱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C68B067-4757-4502-9C0A-40EEE7F138AB}"/>
              </a:ext>
            </a:extLst>
          </p:cNvPr>
          <p:cNvGrpSpPr/>
          <p:nvPr/>
        </p:nvGrpSpPr>
        <p:grpSpPr>
          <a:xfrm>
            <a:off x="4717997" y="3679016"/>
            <a:ext cx="2760955" cy="1966702"/>
            <a:chOff x="4717997" y="3679016"/>
            <a:chExt cx="2760955" cy="1966702"/>
          </a:xfrm>
        </p:grpSpPr>
        <p:cxnSp>
          <p:nvCxnSpPr>
            <p:cNvPr id="42" name="接點: 肘形 41">
              <a:extLst>
                <a:ext uri="{FF2B5EF4-FFF2-40B4-BE49-F238E27FC236}">
                  <a16:creationId xmlns:a16="http://schemas.microsoft.com/office/drawing/2014/main" id="{A51F8F93-235D-401F-B03D-3FBE629FF940}"/>
                </a:ext>
              </a:extLst>
            </p:cNvPr>
            <p:cNvCxnSpPr>
              <a:cxnSpLocks/>
              <a:stCxn id="13" idx="4"/>
              <a:endCxn id="41" idx="0"/>
            </p:cNvCxnSpPr>
            <p:nvPr/>
          </p:nvCxnSpPr>
          <p:spPr>
            <a:xfrm rot="5400000">
              <a:off x="5319507" y="4457985"/>
              <a:ext cx="1558079" cy="14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1FB099E-B004-475F-9583-9267CEDA078F}"/>
                </a:ext>
              </a:extLst>
            </p:cNvPr>
            <p:cNvSpPr txBox="1"/>
            <p:nvPr/>
          </p:nvSpPr>
          <p:spPr>
            <a:xfrm>
              <a:off x="4717997" y="5237095"/>
              <a:ext cx="2760955" cy="4086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程伊萱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281B274-D96C-41A8-B19E-D9D678AEB08C}"/>
              </a:ext>
            </a:extLst>
          </p:cNvPr>
          <p:cNvGrpSpPr/>
          <p:nvPr/>
        </p:nvGrpSpPr>
        <p:grpSpPr>
          <a:xfrm>
            <a:off x="6769698" y="3679015"/>
            <a:ext cx="2760955" cy="526097"/>
            <a:chOff x="6769698" y="3679015"/>
            <a:chExt cx="2760955" cy="526097"/>
          </a:xfrm>
        </p:grpSpPr>
        <p:cxnSp>
          <p:nvCxnSpPr>
            <p:cNvPr id="49" name="接點: 肘形 48">
              <a:extLst>
                <a:ext uri="{FF2B5EF4-FFF2-40B4-BE49-F238E27FC236}">
                  <a16:creationId xmlns:a16="http://schemas.microsoft.com/office/drawing/2014/main" id="{294337DE-6A97-40F5-B583-E807CD100F52}"/>
                </a:ext>
              </a:extLst>
            </p:cNvPr>
            <p:cNvCxnSpPr>
              <a:cxnSpLocks/>
              <a:stCxn id="14" idx="4"/>
              <a:endCxn id="48" idx="0"/>
            </p:cNvCxnSpPr>
            <p:nvPr/>
          </p:nvCxnSpPr>
          <p:spPr>
            <a:xfrm rot="5400000">
              <a:off x="8091572" y="3737620"/>
              <a:ext cx="117473" cy="26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CD2B258-C56F-4A62-B018-E4FB87F6852C}"/>
                </a:ext>
              </a:extLst>
            </p:cNvPr>
            <p:cNvSpPr txBox="1"/>
            <p:nvPr/>
          </p:nvSpPr>
          <p:spPr>
            <a:xfrm>
              <a:off x="6769698" y="3796489"/>
              <a:ext cx="2760955" cy="4086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林昱彤、莊曜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915A5E2-3CD2-47D7-888F-51EDC78D7A62}"/>
              </a:ext>
            </a:extLst>
          </p:cNvPr>
          <p:cNvGrpSpPr/>
          <p:nvPr/>
        </p:nvGrpSpPr>
        <p:grpSpPr>
          <a:xfrm>
            <a:off x="1421831" y="1133935"/>
            <a:ext cx="1146275" cy="2554545"/>
            <a:chOff x="1421831" y="1133935"/>
            <a:chExt cx="1146275" cy="2554545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A57F7DC-F806-4104-98C9-D860AF8581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6042" y="2935908"/>
              <a:ext cx="737851" cy="743108"/>
            </a:xfrm>
            <a:prstGeom prst="ellipse">
              <a:avLst/>
            </a:prstGeom>
            <a:solidFill>
              <a:srgbClr val="CD5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587753E-3B90-473E-B12A-09E10A32D6D4}"/>
                </a:ext>
              </a:extLst>
            </p:cNvPr>
            <p:cNvSpPr txBox="1"/>
            <p:nvPr/>
          </p:nvSpPr>
          <p:spPr>
            <a:xfrm>
              <a:off x="1421831" y="1133935"/>
              <a:ext cx="114627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專題構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思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EEB6CAE-DB7F-4EC4-8840-61157C940425}"/>
              </a:ext>
            </a:extLst>
          </p:cNvPr>
          <p:cNvGrpSpPr/>
          <p:nvPr/>
        </p:nvGrpSpPr>
        <p:grpSpPr>
          <a:xfrm>
            <a:off x="3476019" y="514939"/>
            <a:ext cx="1146275" cy="3170099"/>
            <a:chOff x="3476019" y="514939"/>
            <a:chExt cx="1146275" cy="3170099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0EAE13D-2FE0-4FBD-AFB8-7A11E5107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7866" y="2935908"/>
              <a:ext cx="737851" cy="743108"/>
            </a:xfrm>
            <a:prstGeom prst="ellipse">
              <a:avLst/>
            </a:prstGeom>
            <a:solidFill>
              <a:srgbClr val="6779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BB4C012-F68C-45D4-937A-2638F3B448EA}"/>
                </a:ext>
              </a:extLst>
            </p:cNvPr>
            <p:cNvSpPr txBox="1"/>
            <p:nvPr/>
          </p:nvSpPr>
          <p:spPr>
            <a:xfrm>
              <a:off x="3476019" y="514939"/>
              <a:ext cx="1146275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程式碼撰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寫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CB7FD62-7CEB-4186-A4E1-104E8CBBAC43}"/>
              </a:ext>
            </a:extLst>
          </p:cNvPr>
          <p:cNvGrpSpPr/>
          <p:nvPr/>
        </p:nvGrpSpPr>
        <p:grpSpPr>
          <a:xfrm>
            <a:off x="5531783" y="514939"/>
            <a:ext cx="1146275" cy="3170099"/>
            <a:chOff x="5531783" y="514939"/>
            <a:chExt cx="1146275" cy="3170099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0160C93-FBD4-424A-A563-96F16E0EF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9690" y="2935908"/>
              <a:ext cx="737851" cy="743108"/>
            </a:xfrm>
            <a:prstGeom prst="ellipse">
              <a:avLst/>
            </a:prstGeom>
            <a:solidFill>
              <a:srgbClr val="CD5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DE1D2A9-AF03-4C0E-A5A0-039292BA7AE6}"/>
                </a:ext>
              </a:extLst>
            </p:cNvPr>
            <p:cNvSpPr txBox="1"/>
            <p:nvPr/>
          </p:nvSpPr>
          <p:spPr>
            <a:xfrm>
              <a:off x="5531783" y="514939"/>
              <a:ext cx="1146275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程式碼統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49F283-FFC4-4FBD-90FA-C8239B7E2F26}"/>
              </a:ext>
            </a:extLst>
          </p:cNvPr>
          <p:cNvGrpSpPr/>
          <p:nvPr/>
        </p:nvGrpSpPr>
        <p:grpSpPr>
          <a:xfrm>
            <a:off x="7573360" y="1120912"/>
            <a:ext cx="1146275" cy="2558104"/>
            <a:chOff x="7573360" y="1120912"/>
            <a:chExt cx="1146275" cy="2558104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89689E2-9C0E-40A1-BE30-9671C8913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1514" y="2935908"/>
              <a:ext cx="737851" cy="743108"/>
            </a:xfrm>
            <a:prstGeom prst="ellipse">
              <a:avLst/>
            </a:prstGeom>
            <a:solidFill>
              <a:srgbClr val="6779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5878393-3248-45A2-958D-4985B11BBE1A}"/>
                </a:ext>
              </a:extLst>
            </p:cNvPr>
            <p:cNvSpPr txBox="1"/>
            <p:nvPr/>
          </p:nvSpPr>
          <p:spPr>
            <a:xfrm>
              <a:off x="7573360" y="1120912"/>
              <a:ext cx="114627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建資料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庫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8FCD300-EE33-4F65-82F7-D30981363111}"/>
              </a:ext>
            </a:extLst>
          </p:cNvPr>
          <p:cNvGrpSpPr/>
          <p:nvPr/>
        </p:nvGrpSpPr>
        <p:grpSpPr>
          <a:xfrm>
            <a:off x="9629123" y="1102134"/>
            <a:ext cx="1146275" cy="2561058"/>
            <a:chOff x="9629123" y="1102134"/>
            <a:chExt cx="1146275" cy="2561058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33240D0-B584-4902-813D-6A583B1F7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3336" y="2920084"/>
              <a:ext cx="737851" cy="743108"/>
            </a:xfrm>
            <a:prstGeom prst="ellipse">
              <a:avLst/>
            </a:prstGeom>
            <a:solidFill>
              <a:srgbClr val="CD5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FB9AE3CE-2328-460D-B7C6-0E84B9E61A06}"/>
                </a:ext>
              </a:extLst>
            </p:cNvPr>
            <p:cNvSpPr txBox="1"/>
            <p:nvPr/>
          </p:nvSpPr>
          <p:spPr>
            <a:xfrm>
              <a:off x="9629123" y="1102134"/>
              <a:ext cx="114627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簡報製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82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1458584" y="928629"/>
            <a:ext cx="9274833" cy="5000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16" name="THE END"/>
          <p:cNvSpPr>
            <a:spLocks noChangeArrowheads="1"/>
          </p:cNvSpPr>
          <p:nvPr/>
        </p:nvSpPr>
        <p:spPr bwMode="auto">
          <a:xfrm>
            <a:off x="4684684" y="2123565"/>
            <a:ext cx="2822632" cy="164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altLang="zh-CN" sz="5332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The End</a:t>
            </a:r>
          </a:p>
          <a:p>
            <a:pPr algn="ctr">
              <a:defRPr/>
            </a:pPr>
            <a:r>
              <a:rPr lang="en-US" altLang="zh-CN" sz="5332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Thank You</a:t>
            </a:r>
            <a:endParaRPr lang="en-US" altLang="zh-CN" sz="5332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宋体" pitchFamily="2" charset="-122"/>
            </a:endParaRPr>
          </a:p>
        </p:txBody>
      </p:sp>
      <p:sp>
        <p:nvSpPr>
          <p:cNvPr id="18" name="線"/>
          <p:cNvSpPr>
            <a:spLocks noChangeShapeType="1"/>
          </p:cNvSpPr>
          <p:nvPr/>
        </p:nvSpPr>
        <p:spPr bwMode="auto">
          <a:xfrm>
            <a:off x="4127766" y="3764655"/>
            <a:ext cx="3936469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06" tIns="60953" rIns="121906" bIns="60953"/>
          <a:lstStyle/>
          <a:p>
            <a:pPr>
              <a:defRPr/>
            </a:pPr>
            <a:endParaRPr lang="zh-CN" altLang="en-US" sz="2399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19" name="組員"/>
          <p:cNvSpPr>
            <a:spLocks noChangeArrowheads="1"/>
          </p:cNvSpPr>
          <p:nvPr/>
        </p:nvSpPr>
        <p:spPr bwMode="auto">
          <a:xfrm>
            <a:off x="4127766" y="3962530"/>
            <a:ext cx="3936469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第八組</a:t>
            </a:r>
            <a:endParaRPr lang="en-US" altLang="zh-TW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405570161</a:t>
            </a:r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莊　曜</a:t>
            </a:r>
            <a:r>
              <a:rPr lang="en-US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405570185</a:t>
            </a:r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林正杰</a:t>
            </a:r>
            <a:endParaRPr lang="en-US" altLang="zh-TW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405570240</a:t>
            </a:r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林昱彤</a:t>
            </a:r>
            <a:r>
              <a:rPr lang="en-US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405570288</a:t>
            </a:r>
            <a:r>
              <a:rPr lang="zh-TW" altLang="zh-TW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程伊萱</a:t>
            </a:r>
          </a:p>
          <a:p>
            <a:pPr algn="ctr">
              <a:buFont typeface="Arial" charset="0"/>
              <a:buNone/>
            </a:pPr>
            <a:r>
              <a:rPr lang="zh-CN" altLang="en-US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7416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9942AE-C5AD-4067-8537-DD6C280D2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20" y="233061"/>
            <a:ext cx="4518019" cy="6391877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22349F4-CB1A-4366-9A13-B47E0A514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/>
          <a:stretch/>
        </p:blipFill>
        <p:spPr>
          <a:xfrm>
            <a:off x="6449963" y="231338"/>
            <a:ext cx="4422901" cy="6393600"/>
          </a:xfrm>
          <a:prstGeom prst="rect">
            <a:avLst/>
          </a:prstGeom>
          <a:ln w="19050">
            <a:solidFill>
              <a:srgbClr val="D28CA1"/>
            </a:solidFill>
          </a:ln>
        </p:spPr>
      </p:pic>
    </p:spTree>
    <p:extLst>
      <p:ext uri="{BB962C8B-B14F-4D97-AF65-F5344CB8AC3E}">
        <p14:creationId xmlns:p14="http://schemas.microsoft.com/office/powerpoint/2010/main" val="225526278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C:\Users\Administrator\Desktop\新建文件夹 (3)\17577f82066f5c6副本.jpg">
            <a:extLst>
              <a:ext uri="{FF2B5EF4-FFF2-40B4-BE49-F238E27FC236}">
                <a16:creationId xmlns:a16="http://schemas.microsoft.com/office/drawing/2014/main" id="{EDF47F87-1D88-4AD5-BFC4-57799048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6A1E1A9A-C078-4956-8F74-70C76849FD10}"/>
              </a:ext>
            </a:extLst>
          </p:cNvPr>
          <p:cNvSpPr/>
          <p:nvPr/>
        </p:nvSpPr>
        <p:spPr>
          <a:xfrm>
            <a:off x="685800" y="618186"/>
            <a:ext cx="10820400" cy="562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50F390B-D976-41F7-BE63-B28DEBBE3ABD}"/>
              </a:ext>
            </a:extLst>
          </p:cNvPr>
          <p:cNvGrpSpPr/>
          <p:nvPr/>
        </p:nvGrpSpPr>
        <p:grpSpPr>
          <a:xfrm>
            <a:off x="3017297" y="2161620"/>
            <a:ext cx="5837718" cy="2534761"/>
            <a:chOff x="1434267" y="1278996"/>
            <a:chExt cx="5837718" cy="2534761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665D283D-62D2-4D9E-AB9B-A030F760E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267" y="1278996"/>
              <a:ext cx="2537012" cy="2534761"/>
            </a:xfrm>
            <a:custGeom>
              <a:avLst/>
              <a:gdLst>
                <a:gd name="T0" fmla="*/ 929 w 1857"/>
                <a:gd name="T1" fmla="*/ 0 h 1855"/>
                <a:gd name="T2" fmla="*/ 1857 w 1857"/>
                <a:gd name="T3" fmla="*/ 928 h 1855"/>
                <a:gd name="T4" fmla="*/ 929 w 1857"/>
                <a:gd name="T5" fmla="*/ 1855 h 1855"/>
                <a:gd name="T6" fmla="*/ 0 w 1857"/>
                <a:gd name="T7" fmla="*/ 928 h 1855"/>
                <a:gd name="T8" fmla="*/ 929 w 1857"/>
                <a:gd name="T9" fmla="*/ 0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1855">
                  <a:moveTo>
                    <a:pt x="929" y="0"/>
                  </a:moveTo>
                  <a:lnTo>
                    <a:pt x="1857" y="928"/>
                  </a:lnTo>
                  <a:lnTo>
                    <a:pt x="929" y="1855"/>
                  </a:lnTo>
                  <a:lnTo>
                    <a:pt x="0" y="92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CD56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6" tIns="45723" rIns="91446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9" name="文本框 2">
              <a:extLst>
                <a:ext uri="{FF2B5EF4-FFF2-40B4-BE49-F238E27FC236}">
                  <a16:creationId xmlns:a16="http://schemas.microsoft.com/office/drawing/2014/main" id="{CAE6718F-C833-47FD-81A1-2C7893D51181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099585" y="1742064"/>
              <a:ext cx="1206376" cy="1116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3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02</a:t>
              </a:r>
              <a:endParaRPr lang="zh-CN" altLang="en-US" sz="73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cxnSp>
          <p:nvCxnSpPr>
            <p:cNvPr id="30" name="直接连接符 15">
              <a:extLst>
                <a:ext uri="{FF2B5EF4-FFF2-40B4-BE49-F238E27FC236}">
                  <a16:creationId xmlns:a16="http://schemas.microsoft.com/office/drawing/2014/main" id="{E1D71A15-7F5D-49B9-ABD6-586AD9BD605C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324944" y="2877347"/>
              <a:ext cx="2947040" cy="0"/>
            </a:xfrm>
            <a:prstGeom prst="line">
              <a:avLst/>
            </a:prstGeom>
            <a:noFill/>
            <a:ln w="12700" cap="flat" cmpd="sng" algn="ctr">
              <a:solidFill>
                <a:srgbClr val="CD5652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31" name="文本框 11">
              <a:extLst>
                <a:ext uri="{FF2B5EF4-FFF2-40B4-BE49-F238E27FC236}">
                  <a16:creationId xmlns:a16="http://schemas.microsoft.com/office/drawing/2014/main" id="{DF5AA9E8-D986-4E00-849F-A5F8C091DA36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69949" y="2752040"/>
              <a:ext cx="246564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PART</a:t>
              </a:r>
              <a:endPara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7C79B66-8AAA-4432-A00D-3C387FCCA3AE}"/>
                </a:ext>
              </a:extLst>
            </p:cNvPr>
            <p:cNvSpPr/>
            <p:nvPr/>
          </p:nvSpPr>
          <p:spPr>
            <a:xfrm>
              <a:off x="4324944" y="2181023"/>
              <a:ext cx="2947041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4000" b="1" dirty="0">
                  <a:solidFill>
                    <a:prstClr val="white">
                      <a:lumMod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程式碼解說</a:t>
              </a:r>
              <a:endParaRPr lang="zh-CN" altLang="zh-CN" sz="4000" b="1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08987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C:\Users\Administrator\Desktop\新建文件夹 (3)\17577f82066f5c6副本.jpg">
            <a:extLst>
              <a:ext uri="{FF2B5EF4-FFF2-40B4-BE49-F238E27FC236}">
                <a16:creationId xmlns:a16="http://schemas.microsoft.com/office/drawing/2014/main" id="{EDF47F87-1D88-4AD5-BFC4-57799048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6A1E1A9A-C078-4956-8F74-70C76849FD10}"/>
              </a:ext>
            </a:extLst>
          </p:cNvPr>
          <p:cNvSpPr/>
          <p:nvPr/>
        </p:nvSpPr>
        <p:spPr>
          <a:xfrm>
            <a:off x="484512" y="440505"/>
            <a:ext cx="11222976" cy="5976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14FAA9-901F-4C3C-B6CF-4596FB9E36F2}"/>
              </a:ext>
            </a:extLst>
          </p:cNvPr>
          <p:cNvSpPr txBox="1"/>
          <p:nvPr/>
        </p:nvSpPr>
        <p:spPr>
          <a:xfrm>
            <a:off x="2212369" y="2967335"/>
            <a:ext cx="776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登入註冊畫面</a:t>
            </a:r>
          </a:p>
        </p:txBody>
      </p:sp>
      <p:cxnSp>
        <p:nvCxnSpPr>
          <p:cNvPr id="5" name="直接连接符 15">
            <a:extLst>
              <a:ext uri="{FF2B5EF4-FFF2-40B4-BE49-F238E27FC236}">
                <a16:creationId xmlns:a16="http://schemas.microsoft.com/office/drawing/2014/main" id="{868807FD-D2AF-4F87-A5E9-264FB3BD4ECC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3509799" y="3890665"/>
            <a:ext cx="5172402" cy="12724"/>
          </a:xfrm>
          <a:prstGeom prst="line">
            <a:avLst/>
          </a:prstGeom>
          <a:noFill/>
          <a:ln w="12700" cap="flat" cmpd="sng" algn="ctr">
            <a:solidFill>
              <a:srgbClr val="CD5652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7E0179-0B92-4236-B729-8BC80FE2F23C}"/>
              </a:ext>
            </a:extLst>
          </p:cNvPr>
          <p:cNvSpPr txBox="1"/>
          <p:nvPr/>
        </p:nvSpPr>
        <p:spPr>
          <a:xfrm>
            <a:off x="2212369" y="3993034"/>
            <a:ext cx="7767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r>
              <a:rPr lang="zh-TW" altLang="en-US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3200" dirty="0" err="1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SignIn</a:t>
            </a:r>
            <a:r>
              <a:rPr lang="zh-TW" altLang="en-US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3200" dirty="0" err="1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SignUp</a:t>
            </a:r>
            <a:r>
              <a:rPr lang="zh-TW" altLang="en-US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32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Choose</a:t>
            </a:r>
            <a:endParaRPr lang="zh-TW" altLang="en-US" sz="32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91591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F36AC14C-FAA8-4210-932E-F377A71A7389}"/>
              </a:ext>
            </a:extLst>
          </p:cNvPr>
          <p:cNvSpPr txBox="1"/>
          <p:nvPr/>
        </p:nvSpPr>
        <p:spPr>
          <a:xfrm>
            <a:off x="-127211" y="-255182"/>
            <a:ext cx="15151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LOGIN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LOGIN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LOGIN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LOGIN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LOGIN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  <a:p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  <a:p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9ED23EE-CAE4-4620-BA01-B6CFCD425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3" t="26667" r="35588" b="9281"/>
          <a:stretch/>
        </p:blipFill>
        <p:spPr>
          <a:xfrm>
            <a:off x="3818965" y="587966"/>
            <a:ext cx="4554071" cy="60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2053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80627_160322">
            <a:hlinkClick r:id="" action="ppaction://media"/>
            <a:extLst>
              <a:ext uri="{FF2B5EF4-FFF2-40B4-BE49-F238E27FC236}">
                <a16:creationId xmlns:a16="http://schemas.microsoft.com/office/drawing/2014/main" id="{64217FF2-142A-4D71-8D4B-B12A05533E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466"/>
                </p14:media>
              </p:ext>
            </p:extLst>
          </p:nvPr>
        </p:nvPicPr>
        <p:blipFill rotWithShape="1">
          <a:blip r:embed="rId4"/>
          <a:srcRect l="32553" t="9537" r="31286" b="4587"/>
          <a:stretch/>
        </p:blipFill>
        <p:spPr>
          <a:xfrm>
            <a:off x="1209368" y="903735"/>
            <a:ext cx="3932903" cy="53594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F5F617-5241-4247-902D-55202A33D6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00" t="22509" r="51048" b="22437"/>
          <a:stretch/>
        </p:blipFill>
        <p:spPr>
          <a:xfrm>
            <a:off x="6135330" y="903735"/>
            <a:ext cx="5761704" cy="528650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6AC14C-FAA8-4210-932E-F377A71A7389}"/>
              </a:ext>
            </a:extLst>
          </p:cNvPr>
          <p:cNvSpPr txBox="1"/>
          <p:nvPr/>
        </p:nvSpPr>
        <p:spPr>
          <a:xfrm>
            <a:off x="-127211" y="-255182"/>
            <a:ext cx="15151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SIGNIN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SIGNIN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SIGNIN</a:t>
            </a:r>
            <a:r>
              <a:rPr lang="zh-TW" altLang="en-US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SIGNIN</a:t>
            </a:r>
            <a:r>
              <a:rPr lang="zh-TW" altLang="en-US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SIGNIN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  <a:p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  <a:p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34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80628_012944">
            <a:hlinkClick r:id="" action="ppaction://media"/>
            <a:extLst>
              <a:ext uri="{FF2B5EF4-FFF2-40B4-BE49-F238E27FC236}">
                <a16:creationId xmlns:a16="http://schemas.microsoft.com/office/drawing/2014/main" id="{DBC00671-801A-4790-9933-41B865C476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99"/>
                </p14:media>
              </p:ext>
            </p:extLst>
          </p:nvPr>
        </p:nvPicPr>
        <p:blipFill rotWithShape="1">
          <a:blip r:embed="rId4"/>
          <a:srcRect l="31969" t="8935" r="31607" b="5223"/>
          <a:stretch/>
        </p:blipFill>
        <p:spPr>
          <a:xfrm>
            <a:off x="1209366" y="894736"/>
            <a:ext cx="3962400" cy="53585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0BDD84-D25A-45BE-A18F-93939D6ED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18638" r="24032" b="25448"/>
          <a:stretch/>
        </p:blipFill>
        <p:spPr>
          <a:xfrm>
            <a:off x="5270644" y="954040"/>
            <a:ext cx="10506818" cy="52399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E76C8D9-D7DF-4894-9CCA-864374CF8C61}"/>
              </a:ext>
            </a:extLst>
          </p:cNvPr>
          <p:cNvSpPr txBox="1"/>
          <p:nvPr/>
        </p:nvSpPr>
        <p:spPr>
          <a:xfrm>
            <a:off x="-127211" y="-255182"/>
            <a:ext cx="13630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SIGNUP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SIGNUP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SIGNUP</a:t>
            </a:r>
            <a:r>
              <a:rPr lang="en-US" altLang="zh-TW" sz="6000" dirty="0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 </a:t>
            </a:r>
            <a:r>
              <a:rPr lang="en-US" altLang="zh-TW" sz="6000" dirty="0" err="1">
                <a:ln>
                  <a:solidFill>
                    <a:schemeClr val="bg2">
                      <a:lumMod val="90000"/>
                    </a:schemeClr>
                  </a:solidFill>
                </a:ln>
                <a:noFill/>
                <a:latin typeface="Segoe WP Black" panose="020B0A02040504020203" pitchFamily="34" charset="0"/>
              </a:rPr>
              <a:t>SIGNUP</a:t>
            </a:r>
            <a:endParaRPr lang="zh-TW" altLang="en-US" sz="6000" dirty="0">
              <a:ln>
                <a:solidFill>
                  <a:schemeClr val="bg2">
                    <a:lumMod val="90000"/>
                  </a:schemeClr>
                </a:solidFill>
              </a:ln>
              <a:noFill/>
              <a:latin typeface="Segoe WP Black" panose="020B0A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60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457</Words>
  <Application>Microsoft Office PowerPoint</Application>
  <PresentationFormat>寬螢幕</PresentationFormat>
  <Paragraphs>99</Paragraphs>
  <Slides>33</Slides>
  <Notes>9</Notes>
  <HiddenSlides>0</HiddenSlides>
  <MMClips>12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6" baseType="lpstr">
      <vt:lpstr>等线</vt:lpstr>
      <vt:lpstr>Microsoft YaHei</vt:lpstr>
      <vt:lpstr>Microsoft YaHei</vt:lpstr>
      <vt:lpstr>宋体</vt:lpstr>
      <vt:lpstr>微軟正黑體</vt:lpstr>
      <vt:lpstr>新細明體</vt:lpstr>
      <vt:lpstr>Arial</vt:lpstr>
      <vt:lpstr>Calibri</vt:lpstr>
      <vt:lpstr>Calibri Light</vt:lpstr>
      <vt:lpstr>Impact</vt:lpstr>
      <vt:lpstr>Segoe WP Black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伊萱 程</dc:creator>
  <cp:lastModifiedBy>伊萱 程</cp:lastModifiedBy>
  <cp:revision>55</cp:revision>
  <dcterms:created xsi:type="dcterms:W3CDTF">2018-06-27T08:04:46Z</dcterms:created>
  <dcterms:modified xsi:type="dcterms:W3CDTF">2018-06-28T16:57:01Z</dcterms:modified>
</cp:coreProperties>
</file>